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258" r:id="rId3"/>
    <p:sldId id="259" r:id="rId4"/>
    <p:sldId id="262" r:id="rId5"/>
    <p:sldId id="263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77" d="100"/>
          <a:sy n="77" d="100"/>
        </p:scale>
        <p:origin x="24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F39A18-95CE-4759-B4A0-D7C69BBAB996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EC8E16-7C97-48F6-A111-B81AAA28EF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975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ABBC-EBD8-403B-9392-7EB258A874DA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92DC-7ABF-4022-BC73-91C41B34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6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56618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8/6/2017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93156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8/6/2017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778238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8/6/2017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139393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54811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8/6/2017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11991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ABBC-EBD8-403B-9392-7EB258A874DA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92DC-7ABF-4022-BC73-91C41B34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5056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ABBC-EBD8-403B-9392-7EB258A874DA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92DC-7ABF-4022-BC73-91C41B34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71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609600" y="5875079"/>
            <a:ext cx="10972800" cy="69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480"/>
              </a:spcBef>
              <a:buSzPct val="100000"/>
              <a:buNone/>
              <a:defRPr sz="2400"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99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ABBC-EBD8-403B-9392-7EB258A874DA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92DC-7ABF-4022-BC73-91C41B34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82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ABBC-EBD8-403B-9392-7EB258A874DA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92DC-7ABF-4022-BC73-91C41B34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07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ABBC-EBD8-403B-9392-7EB258A874DA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92DC-7ABF-4022-BC73-91C41B34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11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ABBC-EBD8-403B-9392-7EB258A874DA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92DC-7ABF-4022-BC73-91C41B34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077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ABBC-EBD8-403B-9392-7EB258A874DA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92DC-7ABF-4022-BC73-91C41B34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1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ABBC-EBD8-403B-9392-7EB258A874DA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92DC-7ABF-4022-BC73-91C41B34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19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ABBC-EBD8-403B-9392-7EB258A874DA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92DC-7ABF-4022-BC73-91C41B34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961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75ABBC-EBD8-403B-9392-7EB258A874DA}" type="datetimeFigureOut">
              <a:rPr lang="en-US" smtClean="0"/>
              <a:t>8/6/2017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292DC-7ABF-4022-BC73-91C41B349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052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8/6/2017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1862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llasnews.com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lubs-kids.scholastic.co.uk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otloops.com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school.eb.com/levels/elementary/search/articles?query=polar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cl.govt.nz/blogs/kids/index.php/tag/big-nate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rainpop.com/technology/digitalcitizenship/medialiteracy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FGSo_I86_lQ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Media Literacy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Grade 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9103" t="39715" r="40911" b="34451"/>
          <a:stretch/>
        </p:blipFill>
        <p:spPr>
          <a:xfrm>
            <a:off x="7853819" y="376698"/>
            <a:ext cx="4046669" cy="32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737" t="13509" r="42275" b="44240"/>
          <a:stretch/>
        </p:blipFill>
        <p:spPr>
          <a:xfrm>
            <a:off x="1803749" y="939453"/>
            <a:ext cx="7966553" cy="45745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32620" y="5513997"/>
            <a:ext cx="550022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/>
              </a:rPr>
              <a:t>Online news site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/>
              </a:rPr>
              <a:t>https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/>
              </a:rPr>
              <a:t>://www.dallasnews.com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/>
              </a:rPr>
              <a:t>/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762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3227" y="1012519"/>
            <a:ext cx="8960286" cy="56001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7732" y="538619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/>
              </a:rPr>
              <a:t>https://clubs-kids.scholastic.co.uk/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87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161" y="350195"/>
            <a:ext cx="9029862" cy="56436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8885" y="6303523"/>
            <a:ext cx="5280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Advergame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/>
              </a:rPr>
              <a:t>www.footloops.com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730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272" y="678872"/>
            <a:ext cx="8201891" cy="5126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4272" y="5971308"/>
            <a:ext cx="9277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Database:  To find go to the Britannica database through Lowe Reader’s corner webpage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/>
              </a:rPr>
              <a:t>http://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/>
              </a:rPr>
              <a:t>school.eb.com/levels/elementary/search/articles?query=polar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140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0549" y="976745"/>
            <a:ext cx="7588045" cy="474252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31193" y="6155692"/>
            <a:ext cx="6019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/>
              </a:rPr>
              <a:t>http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/>
              </a:rPr>
              <a:t>://www.wcl.govt.nz/blogs/kids/index.php/tag/big-nate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  <a:hlinkClick r:id="rId3"/>
              </a:rPr>
              <a:t>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77383" y="613444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Blog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6259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4693" y="1082171"/>
            <a:ext cx="4822521" cy="149327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Media Literacy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6612" y="2705622"/>
            <a:ext cx="3778685" cy="1337153"/>
          </a:xfrm>
        </p:spPr>
        <p:txBody>
          <a:bodyPr/>
          <a:lstStyle/>
          <a:p>
            <a:r>
              <a:rPr lang="en-US" dirty="0"/>
              <a:t>is the ability to access, analyze, evaluate and create media messages of all types.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400" t="15731" r="40316" b="64153"/>
          <a:stretch/>
        </p:blipFill>
        <p:spPr>
          <a:xfrm>
            <a:off x="6703511" y="273096"/>
            <a:ext cx="4922729" cy="1616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400" t="35233" r="40316" b="46064"/>
          <a:stretch/>
        </p:blipFill>
        <p:spPr>
          <a:xfrm>
            <a:off x="6703511" y="1866157"/>
            <a:ext cx="4922729" cy="1503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400" t="53780" r="40316" b="36089"/>
          <a:stretch/>
        </p:blipFill>
        <p:spPr>
          <a:xfrm>
            <a:off x="6703511" y="3369280"/>
            <a:ext cx="4922729" cy="814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1400" t="70543" r="40316" b="4314"/>
          <a:stretch/>
        </p:blipFill>
        <p:spPr>
          <a:xfrm>
            <a:off x="6703511" y="4643534"/>
            <a:ext cx="4922729" cy="2020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1400" t="64222" r="40316" b="30053"/>
          <a:stretch/>
        </p:blipFill>
        <p:spPr>
          <a:xfrm>
            <a:off x="6703511" y="4183472"/>
            <a:ext cx="4922729" cy="46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88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Media Literacy Video (Brain Pop)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55933"/>
            <a:ext cx="10515600" cy="3321029"/>
          </a:xfrm>
        </p:spPr>
        <p:txBody>
          <a:bodyPr>
            <a:normAutofit/>
          </a:bodyPr>
          <a:lstStyle/>
          <a:p>
            <a:r>
              <a:rPr lang="en-US" sz="2400" dirty="0">
                <a:hlinkClick r:id="rId2"/>
              </a:rPr>
              <a:t>https://www.brainpop.com/technology/digitalcitizenship/medialiteracy</a:t>
            </a:r>
            <a:r>
              <a:rPr lang="en-US" sz="2400" dirty="0" smtClean="0">
                <a:hlinkClick r:id="rId2"/>
              </a:rPr>
              <a:t>/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720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465" t="19460" r="40561" b="58824"/>
          <a:stretch/>
        </p:blipFill>
        <p:spPr>
          <a:xfrm>
            <a:off x="3365325" y="267968"/>
            <a:ext cx="4877184" cy="18364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465" t="41473" r="40561" b="35864"/>
          <a:stretch/>
        </p:blipFill>
        <p:spPr>
          <a:xfrm>
            <a:off x="3365325" y="2104374"/>
            <a:ext cx="4877184" cy="19164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465" t="64350" r="40561" b="29643"/>
          <a:stretch/>
        </p:blipFill>
        <p:spPr>
          <a:xfrm>
            <a:off x="3365325" y="4020856"/>
            <a:ext cx="4877184" cy="50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1465" t="70505" r="40561" b="4649"/>
          <a:stretch/>
        </p:blipFill>
        <p:spPr>
          <a:xfrm>
            <a:off x="3365325" y="4528856"/>
            <a:ext cx="4877184" cy="21010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7863" y="5256221"/>
            <a:ext cx="13420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Slogans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Logos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02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32661" r="63772" b="41003"/>
          <a:stretch/>
        </p:blipFill>
        <p:spPr bwMode="auto">
          <a:xfrm>
            <a:off x="436837" y="514985"/>
            <a:ext cx="3270867" cy="25664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Picture 2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6" t="32661" r="40578" b="41973"/>
          <a:stretch/>
        </p:blipFill>
        <p:spPr bwMode="auto">
          <a:xfrm>
            <a:off x="7916450" y="585222"/>
            <a:ext cx="3313204" cy="22581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52" t="39165" r="49245" b="40467"/>
          <a:stretch/>
        </p:blipFill>
        <p:spPr bwMode="auto">
          <a:xfrm>
            <a:off x="7916449" y="3181611"/>
            <a:ext cx="3537673" cy="29251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7" t="39165" r="62681" b="40467"/>
          <a:stretch/>
        </p:blipFill>
        <p:spPr bwMode="auto">
          <a:xfrm>
            <a:off x="4345953" y="351962"/>
            <a:ext cx="2844565" cy="3493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57191" r="63772" b="15718"/>
          <a:stretch/>
        </p:blipFill>
        <p:spPr bwMode="auto">
          <a:xfrm>
            <a:off x="758338" y="3607497"/>
            <a:ext cx="3037048" cy="249927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345953" y="4644191"/>
            <a:ext cx="2731252" cy="203132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Newspapers: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Attention grabbing headlines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Exciting photos often in color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Information about our community, our country and the world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variety of sections: Sports, Business, etc.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73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048" t="14206" r="44212" b="48117"/>
          <a:stretch/>
        </p:blipFill>
        <p:spPr>
          <a:xfrm>
            <a:off x="2041741" y="849229"/>
            <a:ext cx="8939972" cy="4925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11727" y="2665719"/>
            <a:ext cx="3677055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Purpose of the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14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documentary</a:t>
            </a:r>
            <a:endParaRPr lang="en-US" dirty="0"/>
          </a:p>
        </p:txBody>
      </p:sp>
      <p:pic>
        <p:nvPicPr>
          <p:cNvPr id="3" name="26Lincoln_16x9_Mezz-16x9-mp4-1200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94043" y="1060315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9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63" y="912569"/>
            <a:ext cx="3706797" cy="50699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" t="69958"/>
          <a:stretch/>
        </p:blipFill>
        <p:spPr>
          <a:xfrm>
            <a:off x="5447491" y="1590472"/>
            <a:ext cx="5392398" cy="22227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5353" y="4338536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Magazine ad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55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79435" y="5824605"/>
            <a:ext cx="26901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t>News Report</a:t>
            </a:r>
          </a:p>
        </p:txBody>
      </p:sp>
      <p:pic>
        <p:nvPicPr>
          <p:cNvPr id="4" name="FGSo_I86_lQ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08982" y="783713"/>
            <a:ext cx="7951020" cy="447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07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</Words>
  <Application>Microsoft Office PowerPoint</Application>
  <PresentationFormat>Widescreen</PresentationFormat>
  <Paragraphs>25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Century Gothic</vt:lpstr>
      <vt:lpstr>Wingdings 3</vt:lpstr>
      <vt:lpstr>Ion</vt:lpstr>
      <vt:lpstr>Media Literacy</vt:lpstr>
      <vt:lpstr>Media Literacy</vt:lpstr>
      <vt:lpstr>Media Literacy Video (Brain Pop)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JCPS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 Literacy</dc:title>
  <dc:creator>Wrins-Ryan, Linda</dc:creator>
  <cp:lastModifiedBy>Wrins-Ryan, Linda</cp:lastModifiedBy>
  <cp:revision>1</cp:revision>
  <dcterms:created xsi:type="dcterms:W3CDTF">2017-08-07T02:36:09Z</dcterms:created>
  <dcterms:modified xsi:type="dcterms:W3CDTF">2017-08-07T02:37:08Z</dcterms:modified>
</cp:coreProperties>
</file>