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4" r:id="rId5"/>
    <p:sldId id="261" r:id="rId6"/>
    <p:sldId id="259" r:id="rId7"/>
    <p:sldId id="260" r:id="rId8"/>
    <p:sldId id="262" r:id="rId9"/>
    <p:sldId id="263" r:id="rId10"/>
    <p:sldId id="265" r:id="rId11"/>
    <p:sldId id="266" r:id="rId12"/>
    <p:sldId id="267" r:id="rId13"/>
    <p:sldId id="268" r:id="rId14"/>
    <p:sldId id="269" r:id="rId15"/>
    <p:sldId id="277" r:id="rId16"/>
    <p:sldId id="270" r:id="rId17"/>
    <p:sldId id="271" r:id="rId18"/>
    <p:sldId id="273" r:id="rId19"/>
    <p:sldId id="274" r:id="rId20"/>
    <p:sldId id="275" r:id="rId21"/>
    <p:sldId id="276" r:id="rId22"/>
    <p:sldId id="278" r:id="rId23"/>
    <p:sldId id="279" r:id="rId24"/>
    <p:sldId id="280" r:id="rId25"/>
    <p:sldId id="281" r:id="rId26"/>
    <p:sldId id="285" r:id="rId27"/>
    <p:sldId id="286" r:id="rId28"/>
    <p:sldId id="272" r:id="rId29"/>
    <p:sldId id="282" r:id="rId30"/>
    <p:sldId id="283" r:id="rId31"/>
    <p:sldId id="284" r:id="rId32"/>
    <p:sldId id="287" r:id="rId33"/>
  </p:sldIdLst>
  <p:sldSz cx="8869363" cy="6765925"/>
  <p:notesSz cx="6858000" cy="9144000"/>
  <p:defaultTextStyle>
    <a:defPPr>
      <a:defRPr lang="en-US"/>
    </a:defPPr>
    <a:lvl1pPr marL="0" algn="l" defTabSz="893305" rtl="0" eaLnBrk="1" latinLnBrk="0" hangingPunct="1">
      <a:defRPr sz="1800" kern="1200">
        <a:solidFill>
          <a:schemeClr val="tx1"/>
        </a:solidFill>
        <a:latin typeface="+mn-lt"/>
        <a:ea typeface="+mn-ea"/>
        <a:cs typeface="+mn-cs"/>
      </a:defRPr>
    </a:lvl1pPr>
    <a:lvl2pPr marL="446652" algn="l" defTabSz="893305" rtl="0" eaLnBrk="1" latinLnBrk="0" hangingPunct="1">
      <a:defRPr sz="1800" kern="1200">
        <a:solidFill>
          <a:schemeClr val="tx1"/>
        </a:solidFill>
        <a:latin typeface="+mn-lt"/>
        <a:ea typeface="+mn-ea"/>
        <a:cs typeface="+mn-cs"/>
      </a:defRPr>
    </a:lvl2pPr>
    <a:lvl3pPr marL="893305" algn="l" defTabSz="893305" rtl="0" eaLnBrk="1" latinLnBrk="0" hangingPunct="1">
      <a:defRPr sz="1800" kern="1200">
        <a:solidFill>
          <a:schemeClr val="tx1"/>
        </a:solidFill>
        <a:latin typeface="+mn-lt"/>
        <a:ea typeface="+mn-ea"/>
        <a:cs typeface="+mn-cs"/>
      </a:defRPr>
    </a:lvl3pPr>
    <a:lvl4pPr marL="1339958" algn="l" defTabSz="893305" rtl="0" eaLnBrk="1" latinLnBrk="0" hangingPunct="1">
      <a:defRPr sz="1800" kern="1200">
        <a:solidFill>
          <a:schemeClr val="tx1"/>
        </a:solidFill>
        <a:latin typeface="+mn-lt"/>
        <a:ea typeface="+mn-ea"/>
        <a:cs typeface="+mn-cs"/>
      </a:defRPr>
    </a:lvl4pPr>
    <a:lvl5pPr marL="1786611" algn="l" defTabSz="893305" rtl="0" eaLnBrk="1" latinLnBrk="0" hangingPunct="1">
      <a:defRPr sz="1800" kern="1200">
        <a:solidFill>
          <a:schemeClr val="tx1"/>
        </a:solidFill>
        <a:latin typeface="+mn-lt"/>
        <a:ea typeface="+mn-ea"/>
        <a:cs typeface="+mn-cs"/>
      </a:defRPr>
    </a:lvl5pPr>
    <a:lvl6pPr marL="2233263" algn="l" defTabSz="893305" rtl="0" eaLnBrk="1" latinLnBrk="0" hangingPunct="1">
      <a:defRPr sz="1800" kern="1200">
        <a:solidFill>
          <a:schemeClr val="tx1"/>
        </a:solidFill>
        <a:latin typeface="+mn-lt"/>
        <a:ea typeface="+mn-ea"/>
        <a:cs typeface="+mn-cs"/>
      </a:defRPr>
    </a:lvl6pPr>
    <a:lvl7pPr marL="2679916" algn="l" defTabSz="893305" rtl="0" eaLnBrk="1" latinLnBrk="0" hangingPunct="1">
      <a:defRPr sz="1800" kern="1200">
        <a:solidFill>
          <a:schemeClr val="tx1"/>
        </a:solidFill>
        <a:latin typeface="+mn-lt"/>
        <a:ea typeface="+mn-ea"/>
        <a:cs typeface="+mn-cs"/>
      </a:defRPr>
    </a:lvl7pPr>
    <a:lvl8pPr marL="3126569" algn="l" defTabSz="893305" rtl="0" eaLnBrk="1" latinLnBrk="0" hangingPunct="1">
      <a:defRPr sz="1800" kern="1200">
        <a:solidFill>
          <a:schemeClr val="tx1"/>
        </a:solidFill>
        <a:latin typeface="+mn-lt"/>
        <a:ea typeface="+mn-ea"/>
        <a:cs typeface="+mn-cs"/>
      </a:defRPr>
    </a:lvl8pPr>
    <a:lvl9pPr marL="3573221" algn="l" defTabSz="893305"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0C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autoAdjust="0"/>
    <p:restoredTop sz="94660"/>
  </p:normalViewPr>
  <p:slideViewPr>
    <p:cSldViewPr>
      <p:cViewPr>
        <p:scale>
          <a:sx n="50" d="100"/>
          <a:sy n="50" d="100"/>
        </p:scale>
        <p:origin x="-552" y="0"/>
      </p:cViewPr>
      <p:guideLst>
        <p:guide orient="horz" pos="2131"/>
        <p:guide pos="279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498902" y="5278075"/>
            <a:ext cx="8370461" cy="2349"/>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89330" tIns="44665" rIns="89330" bIns="44665" anchor="t" compatLnSpc="1"/>
          <a:lstStyle/>
          <a:p>
            <a:endParaRPr kumimoji="0" lang="en-US"/>
          </a:p>
        </p:txBody>
      </p:sp>
      <p:sp>
        <p:nvSpPr>
          <p:cNvPr id="29" name="Title 28"/>
          <p:cNvSpPr>
            <a:spLocks noGrp="1"/>
          </p:cNvSpPr>
          <p:nvPr>
            <p:ph type="ctrTitle"/>
          </p:nvPr>
        </p:nvSpPr>
        <p:spPr>
          <a:xfrm>
            <a:off x="369557" y="4788250"/>
            <a:ext cx="8204161" cy="1205963"/>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69557" y="3834024"/>
            <a:ext cx="8204161" cy="902123"/>
          </a:xfrm>
        </p:spPr>
        <p:txBody>
          <a:bodyPr anchor="b"/>
          <a:lstStyle>
            <a:lvl1pPr marL="0" indent="0" algn="l">
              <a:buNone/>
              <a:defRPr sz="2400">
                <a:solidFill>
                  <a:schemeClr val="tx2">
                    <a:shade val="75000"/>
                  </a:schemeClr>
                </a:solidFill>
              </a:defRPr>
            </a:lvl1pPr>
            <a:lvl2pPr marL="446652" indent="0" algn="ctr">
              <a:buNone/>
            </a:lvl2pPr>
            <a:lvl3pPr marL="893305" indent="0" algn="ctr">
              <a:buNone/>
            </a:lvl3pPr>
            <a:lvl4pPr marL="1339958" indent="0" algn="ctr">
              <a:buNone/>
            </a:lvl4pPr>
            <a:lvl5pPr marL="1786611" indent="0" algn="ctr">
              <a:buNone/>
            </a:lvl5pPr>
            <a:lvl6pPr marL="2233263" indent="0" algn="ctr">
              <a:buNone/>
            </a:lvl6pPr>
            <a:lvl7pPr marL="2679916" indent="0" algn="ctr">
              <a:buNone/>
            </a:lvl7pPr>
            <a:lvl8pPr marL="3126569" indent="0" algn="ctr">
              <a:buNone/>
            </a:lvl8pPr>
            <a:lvl9pPr marL="3573221"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466B305B-C1CA-4AFF-A25D-6C2D87B9755D}" type="datetimeFigureOut">
              <a:rPr lang="en-US" smtClean="0"/>
              <a:pPr/>
              <a:t>9/15/2013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7982427" y="6387034"/>
            <a:ext cx="736157" cy="243573"/>
          </a:xfrm>
        </p:spPr>
        <p:txBody>
          <a:bodyPr/>
          <a:lstStyle/>
          <a:p>
            <a:fld id="{AE07E1BF-5C80-45F9-97D0-2812D94FBF4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6B305B-C1CA-4AFF-A25D-6C2D87B9755D}" type="datetimeFigureOut">
              <a:rPr lang="en-US" smtClean="0"/>
              <a:pPr/>
              <a:t>9/15/2013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07E1BF-5C80-45F9-97D0-2812D94FBF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2022" y="541902"/>
            <a:ext cx="1773873" cy="57729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43468" y="541902"/>
            <a:ext cx="6060731" cy="57729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6B305B-C1CA-4AFF-A25D-6C2D87B9755D}" type="datetimeFigureOut">
              <a:rPr lang="en-US" smtClean="0"/>
              <a:pPr/>
              <a:t>9/15/2013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07E1BF-5C80-45F9-97D0-2812D94FBF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66B305B-C1CA-4AFF-A25D-6C2D87B9755D}" type="datetimeFigureOut">
              <a:rPr lang="en-US" smtClean="0"/>
              <a:pPr/>
              <a:t>9/15/2013</a:t>
            </a:fld>
            <a:endParaRPr lang="en-US"/>
          </a:p>
        </p:txBody>
      </p:sp>
      <p:sp>
        <p:nvSpPr>
          <p:cNvPr id="19" name="Footer Placeholder 18"/>
          <p:cNvSpPr>
            <a:spLocks noGrp="1"/>
          </p:cNvSpPr>
          <p:nvPr>
            <p:ph type="ftr" sz="quarter" idx="11"/>
          </p:nvPr>
        </p:nvSpPr>
        <p:spPr>
          <a:xfrm>
            <a:off x="3473834" y="75178"/>
            <a:ext cx="2808632" cy="285046"/>
          </a:xfrm>
        </p:spPr>
        <p:txBody>
          <a:bodyPr/>
          <a:lstStyle/>
          <a:p>
            <a:endParaRPr lang="en-US"/>
          </a:p>
        </p:txBody>
      </p:sp>
      <p:sp>
        <p:nvSpPr>
          <p:cNvPr id="16" name="Slide Number Placeholder 15"/>
          <p:cNvSpPr>
            <a:spLocks noGrp="1"/>
          </p:cNvSpPr>
          <p:nvPr>
            <p:ph type="sldNum" sz="quarter" idx="12"/>
          </p:nvPr>
        </p:nvSpPr>
        <p:spPr>
          <a:xfrm>
            <a:off x="7982427" y="6387034"/>
            <a:ext cx="736157" cy="243573"/>
          </a:xfrm>
        </p:spPr>
        <p:txBody>
          <a:bodyPr/>
          <a:lstStyle/>
          <a:p>
            <a:fld id="{AE07E1BF-5C80-45F9-97D0-2812D94FBF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498902" y="3398651"/>
            <a:ext cx="8370461" cy="2349"/>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89330" tIns="44665" rIns="89330" bIns="44665" anchor="t" compatLnSpc="1"/>
          <a:lstStyle/>
          <a:p>
            <a:endParaRPr kumimoji="0" lang="en-US"/>
          </a:p>
        </p:txBody>
      </p:sp>
      <p:sp>
        <p:nvSpPr>
          <p:cNvPr id="6" name="Text Placeholder 5"/>
          <p:cNvSpPr>
            <a:spLocks noGrp="1"/>
          </p:cNvSpPr>
          <p:nvPr>
            <p:ph type="body" idx="1"/>
          </p:nvPr>
        </p:nvSpPr>
        <p:spPr>
          <a:xfrm>
            <a:off x="369557" y="1653893"/>
            <a:ext cx="8204161" cy="1202831"/>
          </a:xfrm>
        </p:spPr>
        <p:txBody>
          <a:bodyPr anchor="b"/>
          <a:lstStyle>
            <a:lvl1pPr marL="0" indent="0" algn="r">
              <a:buNone/>
              <a:defRPr sz="19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466B305B-C1CA-4AFF-A25D-6C2D87B9755D}" type="datetimeFigureOut">
              <a:rPr lang="en-US" smtClean="0"/>
              <a:pPr/>
              <a:t>9/15/2013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AE07E1BF-5C80-45F9-97D0-2812D94FBF4E}" type="slidenum">
              <a:rPr lang="en-US" smtClean="0"/>
              <a:pPr/>
              <a:t>‹#›</a:t>
            </a:fld>
            <a:endParaRPr lang="en-US"/>
          </a:p>
        </p:txBody>
      </p:sp>
      <p:sp>
        <p:nvSpPr>
          <p:cNvPr id="8" name="Title 7"/>
          <p:cNvSpPr>
            <a:spLocks noGrp="1"/>
          </p:cNvSpPr>
          <p:nvPr>
            <p:ph type="title"/>
          </p:nvPr>
        </p:nvSpPr>
        <p:spPr>
          <a:xfrm>
            <a:off x="175055" y="2907518"/>
            <a:ext cx="8425895" cy="1168918"/>
          </a:xfrm>
        </p:spPr>
        <p:txBody>
          <a:bodyPr rtlCol="0" anchor="t"/>
          <a:lstStyle>
            <a:lvl1pPr algn="r">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292689" y="451062"/>
            <a:ext cx="8425895" cy="829953"/>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295645" y="1578716"/>
            <a:ext cx="4065125" cy="4660971"/>
          </a:xfrm>
        </p:spPr>
        <p:txBody>
          <a:bodyPr/>
          <a:lstStyle>
            <a:lvl1pPr>
              <a:defRPr sz="2700"/>
            </a:lvl1pPr>
            <a:lvl2pPr>
              <a:defRPr sz="2400"/>
            </a:lvl2pPr>
            <a:lvl3pPr>
              <a:defRPr sz="19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508593" y="1578716"/>
            <a:ext cx="4212947" cy="4660971"/>
          </a:xfrm>
        </p:spPr>
        <p:txBody>
          <a:bodyPr/>
          <a:lstStyle>
            <a:lvl1pPr>
              <a:defRPr sz="2700"/>
            </a:lvl1pPr>
            <a:lvl2pPr>
              <a:defRPr sz="2400"/>
            </a:lvl2pPr>
            <a:lvl3pPr>
              <a:defRPr sz="19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466B305B-C1CA-4AFF-A25D-6C2D87B9755D}" type="datetimeFigureOut">
              <a:rPr lang="en-US" smtClean="0"/>
              <a:pPr/>
              <a:t>9/15/2013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E07E1BF-5C80-45F9-97D0-2812D94FBF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295646" y="5337563"/>
            <a:ext cx="8351983" cy="87080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72991" y="657798"/>
            <a:ext cx="4161691" cy="631173"/>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19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505514" y="657798"/>
            <a:ext cx="4163325" cy="631173"/>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19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72991" y="1298369"/>
            <a:ext cx="4161691" cy="3888841"/>
          </a:xfrm>
        </p:spPr>
        <p:txBody>
          <a:bodyPr/>
          <a:lstStyle>
            <a:lvl1pPr>
              <a:defRPr sz="2400"/>
            </a:lvl1pPr>
            <a:lvl2pPr>
              <a:defRPr sz="19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509107" y="1298369"/>
            <a:ext cx="4159732" cy="3888841"/>
          </a:xfrm>
        </p:spPr>
        <p:txBody>
          <a:bodyPr/>
          <a:lstStyle>
            <a:lvl1pPr>
              <a:defRPr sz="2400"/>
            </a:lvl1pPr>
            <a:lvl2pPr>
              <a:defRPr sz="19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466B305B-C1CA-4AFF-A25D-6C2D87B9755D}" type="datetimeFigureOut">
              <a:rPr lang="en-US" smtClean="0"/>
              <a:pPr/>
              <a:t>9/15/2013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982426" y="6390040"/>
            <a:ext cx="739114" cy="243573"/>
          </a:xfrm>
        </p:spPr>
        <p:txBody>
          <a:bodyPr/>
          <a:lstStyle/>
          <a:p>
            <a:fld id="{AE07E1BF-5C80-45F9-97D0-2812D94FBF4E}" type="slidenum">
              <a:rPr lang="en-US" smtClean="0"/>
              <a:pPr/>
              <a:t>‹#›</a:t>
            </a:fld>
            <a:endParaRPr lang="en-US"/>
          </a:p>
        </p:txBody>
      </p:sp>
      <p:sp>
        <p:nvSpPr>
          <p:cNvPr id="11" name="Straight Connector 10"/>
          <p:cNvSpPr>
            <a:spLocks noChangeShapeType="1"/>
          </p:cNvSpPr>
          <p:nvPr/>
        </p:nvSpPr>
        <p:spPr bwMode="auto">
          <a:xfrm>
            <a:off x="498902" y="5938979"/>
            <a:ext cx="8370461" cy="2349"/>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89330" tIns="44665" rIns="89330" bIns="44665"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292689" y="451062"/>
            <a:ext cx="8425895" cy="829953"/>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66B305B-C1CA-4AFF-A25D-6C2D87B9755D}" type="datetimeFigureOut">
              <a:rPr lang="en-US" smtClean="0"/>
              <a:pPr/>
              <a:t>9/15/2013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07E1BF-5C80-45F9-97D0-2812D94FBF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66B305B-C1CA-4AFF-A25D-6C2D87B9755D}" type="datetimeFigureOut">
              <a:rPr lang="en-US" smtClean="0"/>
              <a:pPr/>
              <a:t>9/15/2013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07E1BF-5C80-45F9-97D0-2812D94FBF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498902" y="5770588"/>
            <a:ext cx="8370461" cy="2349"/>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89330" tIns="44665" rIns="89330" bIns="44665" anchor="t" compatLnSpc="1"/>
          <a:lstStyle/>
          <a:p>
            <a:endParaRPr kumimoji="0" lang="en-US"/>
          </a:p>
        </p:txBody>
      </p:sp>
      <p:sp>
        <p:nvSpPr>
          <p:cNvPr id="12" name="Title 11"/>
          <p:cNvSpPr>
            <a:spLocks noGrp="1"/>
          </p:cNvSpPr>
          <p:nvPr>
            <p:ph type="title"/>
          </p:nvPr>
        </p:nvSpPr>
        <p:spPr>
          <a:xfrm>
            <a:off x="443468" y="5412741"/>
            <a:ext cx="8204161" cy="513709"/>
          </a:xfrm>
        </p:spPr>
        <p:txBody>
          <a:bodyPr anchor="ctr"/>
          <a:lstStyle>
            <a:lvl1pPr algn="l">
              <a:buNone/>
              <a:defRPr sz="19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43469" y="601415"/>
            <a:ext cx="2917959" cy="4736148"/>
          </a:xfrm>
        </p:spPr>
        <p:txBody>
          <a:bodyPr/>
          <a:lstStyle>
            <a:lvl1pPr marL="0" indent="0">
              <a:buNone/>
              <a:defRPr sz="1400"/>
            </a:lvl1pPr>
            <a:lvl2pPr>
              <a:buNone/>
              <a:defRPr sz="11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467675" y="601415"/>
            <a:ext cx="5179954" cy="4736148"/>
          </a:xfrm>
        </p:spPr>
        <p:txBody>
          <a:bodyPr/>
          <a:lstStyle>
            <a:lvl1pPr>
              <a:defRPr sz="3200"/>
            </a:lvl1pPr>
            <a:lvl2pPr>
              <a:defRPr sz="2700"/>
            </a:lvl2pPr>
            <a:lvl3pPr>
              <a:defRPr sz="2400"/>
            </a:lvl3pPr>
            <a:lvl4pPr>
              <a:defRPr sz="1900"/>
            </a:lvl4pPr>
            <a:lvl5pPr>
              <a:defRPr sz="19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66B305B-C1CA-4AFF-A25D-6C2D87B9755D}" type="datetimeFigureOut">
              <a:rPr lang="en-US" smtClean="0"/>
              <a:pPr/>
              <a:t>9/15/2013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07E1BF-5C80-45F9-97D0-2812D94FBF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399922" y="608355"/>
            <a:ext cx="4878150" cy="3608493"/>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466B305B-C1CA-4AFF-A25D-6C2D87B9755D}" type="datetimeFigureOut">
              <a:rPr lang="en-US" smtClean="0"/>
              <a:pPr/>
              <a:t>9/15/2013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E07E1BF-5C80-45F9-97D0-2812D94FBF4E}" type="slidenum">
              <a:rPr lang="en-US" smtClean="0"/>
              <a:pPr/>
              <a:t>‹#›</a:t>
            </a:fld>
            <a:endParaRPr lang="en-US"/>
          </a:p>
        </p:txBody>
      </p:sp>
      <p:sp>
        <p:nvSpPr>
          <p:cNvPr id="17" name="Title 16"/>
          <p:cNvSpPr>
            <a:spLocks noGrp="1"/>
          </p:cNvSpPr>
          <p:nvPr>
            <p:ph type="title"/>
          </p:nvPr>
        </p:nvSpPr>
        <p:spPr>
          <a:xfrm>
            <a:off x="369557" y="4926715"/>
            <a:ext cx="5691175" cy="515275"/>
          </a:xfrm>
        </p:spPr>
        <p:txBody>
          <a:bodyPr anchor="ctr"/>
          <a:lstStyle>
            <a:lvl1pPr algn="l">
              <a:buNone/>
              <a:defRPr sz="19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69557" y="5458930"/>
            <a:ext cx="5691175" cy="758034"/>
          </a:xfrm>
        </p:spPr>
        <p:txBody>
          <a:bodyPr lIns="107197" tIns="0"/>
          <a:lstStyle>
            <a:lvl1pPr marL="0" indent="0">
              <a:buNone/>
              <a:defRPr sz="1400"/>
            </a:lvl1pPr>
            <a:lvl2pPr>
              <a:defRPr sz="11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498902" y="1036790"/>
            <a:ext cx="8370461" cy="2349"/>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89330" tIns="44665" rIns="89330" bIns="44665" anchor="t" compatLnSpc="1"/>
          <a:lstStyle/>
          <a:p>
            <a:endParaRPr kumimoji="0" lang="en-US"/>
          </a:p>
        </p:txBody>
      </p:sp>
      <p:sp>
        <p:nvSpPr>
          <p:cNvPr id="8" name="Text Placeholder 7"/>
          <p:cNvSpPr>
            <a:spLocks noGrp="1"/>
          </p:cNvSpPr>
          <p:nvPr>
            <p:ph type="body" idx="1"/>
          </p:nvPr>
        </p:nvSpPr>
        <p:spPr>
          <a:xfrm>
            <a:off x="295645" y="1533297"/>
            <a:ext cx="8425895" cy="4465198"/>
          </a:xfrm>
          <a:prstGeom prst="rect">
            <a:avLst/>
          </a:prstGeom>
        </p:spPr>
        <p:txBody>
          <a:bodyPr vert="horz" lIns="89330" tIns="44665" rIns="89330" bIns="44665">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282465" y="75178"/>
            <a:ext cx="2439075" cy="285046"/>
          </a:xfrm>
          <a:prstGeom prst="rect">
            <a:avLst/>
          </a:prstGeom>
        </p:spPr>
        <p:txBody>
          <a:bodyPr vert="horz" lIns="89330" tIns="44665" rIns="89330" bIns="44665"/>
          <a:lstStyle>
            <a:lvl1pPr algn="l" eaLnBrk="1" latinLnBrk="0" hangingPunct="1">
              <a:defRPr kumimoji="0" sz="1100">
                <a:solidFill>
                  <a:schemeClr val="accent1">
                    <a:shade val="75000"/>
                  </a:schemeClr>
                </a:solidFill>
              </a:defRPr>
            </a:lvl1pPr>
          </a:lstStyle>
          <a:p>
            <a:fld id="{466B305B-C1CA-4AFF-A25D-6C2D87B9755D}" type="datetimeFigureOut">
              <a:rPr lang="en-US" smtClean="0"/>
              <a:pPr/>
              <a:t>9/15/2013</a:t>
            </a:fld>
            <a:endParaRPr lang="en-US"/>
          </a:p>
        </p:txBody>
      </p:sp>
      <p:sp>
        <p:nvSpPr>
          <p:cNvPr id="28" name="Footer Placeholder 27"/>
          <p:cNvSpPr>
            <a:spLocks noGrp="1"/>
          </p:cNvSpPr>
          <p:nvPr>
            <p:ph type="ftr" sz="quarter" idx="3"/>
          </p:nvPr>
        </p:nvSpPr>
        <p:spPr>
          <a:xfrm>
            <a:off x="3030366" y="75178"/>
            <a:ext cx="3252100" cy="285046"/>
          </a:xfrm>
          <a:prstGeom prst="rect">
            <a:avLst/>
          </a:prstGeom>
        </p:spPr>
        <p:txBody>
          <a:bodyPr vert="horz" lIns="89330" tIns="44665" rIns="89330" bIns="44665"/>
          <a:lstStyle>
            <a:lvl1pPr algn="r" eaLnBrk="1" latinLnBrk="0" hangingPunct="1">
              <a:defRPr kumimoji="0" sz="11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7982426" y="6390040"/>
            <a:ext cx="739114" cy="241193"/>
          </a:xfrm>
          <a:prstGeom prst="rect">
            <a:avLst/>
          </a:prstGeom>
        </p:spPr>
        <p:txBody>
          <a:bodyPr vert="horz" lIns="89330" tIns="44665" rIns="89330" bIns="44665"/>
          <a:lstStyle>
            <a:lvl1pPr algn="r" eaLnBrk="1" latinLnBrk="0" hangingPunct="1">
              <a:defRPr kumimoji="0" sz="1100">
                <a:solidFill>
                  <a:schemeClr val="accent1">
                    <a:shade val="75000"/>
                  </a:schemeClr>
                </a:solidFill>
              </a:defRPr>
            </a:lvl1pPr>
          </a:lstStyle>
          <a:p>
            <a:fld id="{AE07E1BF-5C80-45F9-97D0-2812D94FBF4E}" type="slidenum">
              <a:rPr lang="en-US" smtClean="0"/>
              <a:pPr/>
              <a:t>‹#›</a:t>
            </a:fld>
            <a:endParaRPr lang="en-US"/>
          </a:p>
        </p:txBody>
      </p:sp>
      <p:sp>
        <p:nvSpPr>
          <p:cNvPr id="10" name="Title Placeholder 9"/>
          <p:cNvSpPr>
            <a:spLocks noGrp="1"/>
          </p:cNvSpPr>
          <p:nvPr>
            <p:ph type="title"/>
          </p:nvPr>
        </p:nvSpPr>
        <p:spPr>
          <a:xfrm>
            <a:off x="295645" y="451062"/>
            <a:ext cx="8425895" cy="826946"/>
          </a:xfrm>
          <a:prstGeom prst="rect">
            <a:avLst/>
          </a:prstGeom>
        </p:spPr>
        <p:txBody>
          <a:bodyPr vert="horz" lIns="89330" tIns="44665" rIns="89330" bIns="44665"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498902" y="1036790"/>
            <a:ext cx="8370461" cy="2349"/>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89330" tIns="44665" rIns="89330" bIns="44665" anchor="t" compatLnSpc="1"/>
          <a:lstStyle/>
          <a:p>
            <a:endParaRPr kumimoji="0" lang="en-US"/>
          </a:p>
        </p:txBody>
      </p:sp>
      <p:sp>
        <p:nvSpPr>
          <p:cNvPr id="12" name="Straight Connector 11"/>
          <p:cNvSpPr>
            <a:spLocks noChangeShapeType="1"/>
          </p:cNvSpPr>
          <p:nvPr/>
        </p:nvSpPr>
        <p:spPr bwMode="auto">
          <a:xfrm>
            <a:off x="498902" y="1043782"/>
            <a:ext cx="8370461" cy="2349"/>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89330" tIns="44665" rIns="89330" bIns="44665"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5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34989" indent="-334989"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25811" indent="-279158" algn="l" rtl="0" eaLnBrk="1" latinLnBrk="0" hangingPunct="1">
        <a:spcBef>
          <a:spcPct val="20000"/>
        </a:spcBef>
        <a:buClr>
          <a:schemeClr val="accent1"/>
        </a:buClr>
        <a:buSzPct val="70000"/>
        <a:buFont typeface="Wingdings 2"/>
        <a:buChar char=""/>
        <a:defRPr kumimoji="0" sz="2700" kern="1200">
          <a:solidFill>
            <a:schemeClr val="tx2"/>
          </a:solidFill>
          <a:latin typeface="+mn-lt"/>
          <a:ea typeface="+mn-ea"/>
          <a:cs typeface="+mn-cs"/>
        </a:defRPr>
      </a:lvl2pPr>
      <a:lvl3pPr marL="1116632" indent="-223326"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563284" indent="-223326" algn="l" rtl="0" eaLnBrk="1" latinLnBrk="0" hangingPunct="1">
        <a:spcBef>
          <a:spcPct val="20000"/>
        </a:spcBef>
        <a:buClr>
          <a:schemeClr val="accent1"/>
        </a:buClr>
        <a:buSzPct val="70000"/>
        <a:buFont typeface="Wingdings 2"/>
        <a:buChar char=""/>
        <a:defRPr kumimoji="0" sz="1900" kern="1200">
          <a:solidFill>
            <a:schemeClr val="tx2"/>
          </a:solidFill>
          <a:latin typeface="+mn-lt"/>
          <a:ea typeface="+mn-ea"/>
          <a:cs typeface="+mn-cs"/>
        </a:defRPr>
      </a:lvl4pPr>
      <a:lvl5pPr marL="2009937" indent="-223326"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456589" indent="-223326"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03243" indent="-223326"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349895" indent="-223326"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796548" indent="-223326"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46652" algn="l" rtl="0" eaLnBrk="1" latinLnBrk="0" hangingPunct="1">
        <a:defRPr kumimoji="0" kern="1200">
          <a:solidFill>
            <a:schemeClr val="tx1"/>
          </a:solidFill>
          <a:latin typeface="+mn-lt"/>
          <a:ea typeface="+mn-ea"/>
          <a:cs typeface="+mn-cs"/>
        </a:defRPr>
      </a:lvl2pPr>
      <a:lvl3pPr marL="893305" algn="l" rtl="0" eaLnBrk="1" latinLnBrk="0" hangingPunct="1">
        <a:defRPr kumimoji="0" kern="1200">
          <a:solidFill>
            <a:schemeClr val="tx1"/>
          </a:solidFill>
          <a:latin typeface="+mn-lt"/>
          <a:ea typeface="+mn-ea"/>
          <a:cs typeface="+mn-cs"/>
        </a:defRPr>
      </a:lvl3pPr>
      <a:lvl4pPr marL="1339958" algn="l" rtl="0" eaLnBrk="1" latinLnBrk="0" hangingPunct="1">
        <a:defRPr kumimoji="0" kern="1200">
          <a:solidFill>
            <a:schemeClr val="tx1"/>
          </a:solidFill>
          <a:latin typeface="+mn-lt"/>
          <a:ea typeface="+mn-ea"/>
          <a:cs typeface="+mn-cs"/>
        </a:defRPr>
      </a:lvl4pPr>
      <a:lvl5pPr marL="1786611" algn="l" rtl="0" eaLnBrk="1" latinLnBrk="0" hangingPunct="1">
        <a:defRPr kumimoji="0" kern="1200">
          <a:solidFill>
            <a:schemeClr val="tx1"/>
          </a:solidFill>
          <a:latin typeface="+mn-lt"/>
          <a:ea typeface="+mn-ea"/>
          <a:cs typeface="+mn-cs"/>
        </a:defRPr>
      </a:lvl5pPr>
      <a:lvl6pPr marL="2233263" algn="l" rtl="0" eaLnBrk="1" latinLnBrk="0" hangingPunct="1">
        <a:defRPr kumimoji="0" kern="1200">
          <a:solidFill>
            <a:schemeClr val="tx1"/>
          </a:solidFill>
          <a:latin typeface="+mn-lt"/>
          <a:ea typeface="+mn-ea"/>
          <a:cs typeface="+mn-cs"/>
        </a:defRPr>
      </a:lvl6pPr>
      <a:lvl7pPr marL="2679916" algn="l" rtl="0" eaLnBrk="1" latinLnBrk="0" hangingPunct="1">
        <a:defRPr kumimoji="0" kern="1200">
          <a:solidFill>
            <a:schemeClr val="tx1"/>
          </a:solidFill>
          <a:latin typeface="+mn-lt"/>
          <a:ea typeface="+mn-ea"/>
          <a:cs typeface="+mn-cs"/>
        </a:defRPr>
      </a:lvl7pPr>
      <a:lvl8pPr marL="3126569" algn="l" rtl="0" eaLnBrk="1" latinLnBrk="0" hangingPunct="1">
        <a:defRPr kumimoji="0" kern="1200">
          <a:solidFill>
            <a:schemeClr val="tx1"/>
          </a:solidFill>
          <a:latin typeface="+mn-lt"/>
          <a:ea typeface="+mn-ea"/>
          <a:cs typeface="+mn-cs"/>
        </a:defRPr>
      </a:lvl8pPr>
      <a:lvl9pPr marL="3573221"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phillipmartin.info/clipart/na_woodlands_man2.htm" TargetMode="External"/><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8.xml"/><Relationship Id="rId1" Type="http://schemas.openxmlformats.org/officeDocument/2006/relationships/slideLayout" Target="../slideLayouts/slideLayout7.xml"/><Relationship Id="rId5" Type="http://schemas.openxmlformats.org/officeDocument/2006/relationships/slide" Target="slide7.xml"/><Relationship Id="rId4" Type="http://schemas.openxmlformats.org/officeDocument/2006/relationships/slide" Target="slide11.xml"/></Relationships>
</file>

<file path=ppt/slides/_rels/slide11.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6.gif"/><Relationship Id="rId1" Type="http://schemas.openxmlformats.org/officeDocument/2006/relationships/slideLayout" Target="../slideLayouts/slideLayout7.xml"/><Relationship Id="rId4" Type="http://schemas.openxmlformats.org/officeDocument/2006/relationships/slide" Target="slide7.xml"/></Relationships>
</file>

<file path=ppt/slides/_rels/slide1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13.xml"/><Relationship Id="rId1" Type="http://schemas.openxmlformats.org/officeDocument/2006/relationships/slideLayout" Target="../slideLayouts/slideLayout7.xml"/><Relationship Id="rId6" Type="http://schemas.openxmlformats.org/officeDocument/2006/relationships/image" Target="../media/image18.gif"/><Relationship Id="rId5" Type="http://schemas.openxmlformats.org/officeDocument/2006/relationships/hyperlink" Target="http://www.phillipmartin.info/clipart/na_se_woodlands_three_sisters.htm" TargetMode="Externa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image" Target="../media/image19.gif"/><Relationship Id="rId1" Type="http://schemas.openxmlformats.org/officeDocument/2006/relationships/slideLayout" Target="../slideLayouts/slideLayout7.xml"/><Relationship Id="rId5" Type="http://schemas.openxmlformats.org/officeDocument/2006/relationships/slide" Target="slide7.xml"/><Relationship Id="rId4" Type="http://schemas.openxmlformats.org/officeDocument/2006/relationships/image" Target="../media/image21.gif"/></Relationships>
</file>

<file path=ppt/slides/_rels/slide14.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15.xml"/><Relationship Id="rId1" Type="http://schemas.openxmlformats.org/officeDocument/2006/relationships/slideLayout" Target="../slideLayouts/slideLayout7.xml"/><Relationship Id="rId4" Type="http://schemas.openxmlformats.org/officeDocument/2006/relationships/image" Target="../media/image12.wmf"/></Relationships>
</file>

<file path=ppt/slides/_rels/slide1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7.xml"/><Relationship Id="rId1" Type="http://schemas.openxmlformats.org/officeDocument/2006/relationships/slideLayout" Target="../slideLayouts/slideLayout7.xml"/><Relationship Id="rId4" Type="http://schemas.openxmlformats.org/officeDocument/2006/relationships/image" Target="../media/image12.wmf"/></Relationships>
</file>

<file path=ppt/slides/_rels/slide1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images.google.com/imgres?imgurl=http://daphne.meccahosting.com/~a0000e89/images/clipart_volcano.jpg&amp;imgrefurl=http://daphne.meccahosting.com/~a0000e89/webquests.htm&amp;usg=__vomnaHc8WnU0Ro0qUuMymtSq5IY=&amp;h=249&amp;w=250&amp;sz=9&amp;hl=en&amp;start=7&amp;sig2=SCZsTTBRyxnukdEWdzAvAA&amp;um=1&amp;tbnid=bJviOaeEOHkQXM:&amp;tbnh=111&amp;tbnw=111&amp;prev=/images?q%3Dlandforms%2Bclipart%26hl%3Den%26rlz%3D1T4ADBF_en___US335%26sa%3DN%26um%3D1&amp;ei=TU6sSuW3DYvCtweVi62wCA" TargetMode="External"/><Relationship Id="rId1" Type="http://schemas.openxmlformats.org/officeDocument/2006/relationships/slideLayout" Target="../slideLayouts/slideLayout7.xml"/><Relationship Id="rId5" Type="http://schemas.openxmlformats.org/officeDocument/2006/relationships/slide" Target="slide7.xml"/><Relationship Id="rId4" Type="http://schemas.openxmlformats.org/officeDocument/2006/relationships/image" Target="../media/image12.wmf"/></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7.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slide" Target="slide4.xml"/></Relationships>
</file>

<file path=ppt/slides/_rels/slide1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audio2.wav"/><Relationship Id="rId1" Type="http://schemas.openxmlformats.org/officeDocument/2006/relationships/audio" Target="../media/audio1.wav"/><Relationship Id="rId4" Type="http://schemas.openxmlformats.org/officeDocument/2006/relationships/image" Target="../media/image24.png"/></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www.phillipmartin.info/clipart/landform_worldmap.htm"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audio1.wav"/><Relationship Id="rId1" Type="http://schemas.openxmlformats.org/officeDocument/2006/relationships/audio" Target="../media/audio2.wav"/><Relationship Id="rId4" Type="http://schemas.openxmlformats.org/officeDocument/2006/relationships/image" Target="../media/image24.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audio1.wav"/><Relationship Id="rId1" Type="http://schemas.openxmlformats.org/officeDocument/2006/relationships/audio" Target="../media/audio2.wav"/><Relationship Id="rId4" Type="http://schemas.openxmlformats.org/officeDocument/2006/relationships/image" Target="../media/image24.pn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audio2.wav"/><Relationship Id="rId1" Type="http://schemas.openxmlformats.org/officeDocument/2006/relationships/audio" Target="../media/audio1.wav"/><Relationship Id="rId4" Type="http://schemas.openxmlformats.org/officeDocument/2006/relationships/image" Target="../media/image24.pn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audio2.wav"/><Relationship Id="rId1" Type="http://schemas.openxmlformats.org/officeDocument/2006/relationships/audio" Target="../media/audio1.wav"/><Relationship Id="rId5" Type="http://schemas.openxmlformats.org/officeDocument/2006/relationships/image" Target="../media/image25.png"/><Relationship Id="rId4" Type="http://schemas.openxmlformats.org/officeDocument/2006/relationships/image" Target="../media/image24.pn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audio2.wav"/><Relationship Id="rId1" Type="http://schemas.openxmlformats.org/officeDocument/2006/relationships/audio" Target="../media/audio1.wav"/><Relationship Id="rId4" Type="http://schemas.openxmlformats.org/officeDocument/2006/relationships/image" Target="../media/image24.pn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audio2.wav"/><Relationship Id="rId1" Type="http://schemas.openxmlformats.org/officeDocument/2006/relationships/audio" Target="../media/audio1.wav"/><Relationship Id="rId4" Type="http://schemas.openxmlformats.org/officeDocument/2006/relationships/image" Target="../media/image24.png"/></Relationships>
</file>

<file path=ppt/slides/_rels/slide26.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8" Type="http://schemas.openxmlformats.org/officeDocument/2006/relationships/slide" Target="slide31.xml"/><Relationship Id="rId3" Type="http://schemas.openxmlformats.org/officeDocument/2006/relationships/image" Target="../media/image27.gif"/><Relationship Id="rId7" Type="http://schemas.openxmlformats.org/officeDocument/2006/relationships/image" Target="../media/image28.gif"/><Relationship Id="rId2" Type="http://schemas.openxmlformats.org/officeDocument/2006/relationships/slide" Target="slide28.xml"/><Relationship Id="rId1" Type="http://schemas.openxmlformats.org/officeDocument/2006/relationships/slideLayout" Target="../slideLayouts/slideLayout7.xml"/><Relationship Id="rId6" Type="http://schemas.openxmlformats.org/officeDocument/2006/relationships/slide" Target="slide30.xml"/><Relationship Id="rId5" Type="http://schemas.openxmlformats.org/officeDocument/2006/relationships/image" Target="../media/image16.gif"/><Relationship Id="rId4" Type="http://schemas.openxmlformats.org/officeDocument/2006/relationships/slide" Target="slide29.xml"/><Relationship Id="rId9" Type="http://schemas.openxmlformats.org/officeDocument/2006/relationships/image" Target="../media/image29.gif"/></Relationships>
</file>

<file path=ppt/slides/_rels/slide28.xml.rels><?xml version="1.0" encoding="UTF-8" standalone="yes"?>
<Relationships xmlns="http://schemas.openxmlformats.org/package/2006/relationships"><Relationship Id="rId8" Type="http://schemas.openxmlformats.org/officeDocument/2006/relationships/hyperlink" Target="http://www.ahsd25.k12.il.us/Curriculum%20Info/NativeAmericans/woodlandtribes.html" TargetMode="External"/><Relationship Id="rId3" Type="http://schemas.openxmlformats.org/officeDocument/2006/relationships/image" Target="../media/image27.gif"/><Relationship Id="rId7" Type="http://schemas.openxmlformats.org/officeDocument/2006/relationships/hyperlink" Target="http://www.tolatsga.org/Compacts.html" TargetMode="External"/><Relationship Id="rId2" Type="http://schemas.openxmlformats.org/officeDocument/2006/relationships/hyperlink" Target="http://nativeamericans.mrdonn.org/northeast.html" TargetMode="External"/><Relationship Id="rId1" Type="http://schemas.openxmlformats.org/officeDocument/2006/relationships/slideLayout" Target="../slideLayouts/slideLayout7.xml"/><Relationship Id="rId6" Type="http://schemas.openxmlformats.org/officeDocument/2006/relationships/hyperlink" Target="http://www.nativetech.org/clothing/regions/regions.html" TargetMode="External"/><Relationship Id="rId5" Type="http://schemas.openxmlformats.org/officeDocument/2006/relationships/hyperlink" Target="http://www.kstrom.net/isk/maps/usmapindex.html" TargetMode="External"/><Relationship Id="rId4" Type="http://schemas.openxmlformats.org/officeDocument/2006/relationships/hyperlink" Target="http://www.mnsu.edu/emuseum/prehistory/settlements/" TargetMode="External"/><Relationship Id="rId9" Type="http://schemas.openxmlformats.org/officeDocument/2006/relationships/slide" Target="slide32.xml"/></Relationships>
</file>

<file path=ppt/slides/_rels/slide29.xml.rels><?xml version="1.0" encoding="UTF-8" standalone="yes"?>
<Relationships xmlns="http://schemas.openxmlformats.org/package/2006/relationships"><Relationship Id="rId8" Type="http://schemas.openxmlformats.org/officeDocument/2006/relationships/slide" Target="slide32.xml"/><Relationship Id="rId3" Type="http://schemas.openxmlformats.org/officeDocument/2006/relationships/image" Target="../media/image16.gif"/><Relationship Id="rId7" Type="http://schemas.openxmlformats.org/officeDocument/2006/relationships/hyperlink" Target="http://inkido.indiana.edu/w310work/romac/plains.html" TargetMode="External"/><Relationship Id="rId2" Type="http://schemas.openxmlformats.org/officeDocument/2006/relationships/hyperlink" Target="http://www.nhusd.k12.ca.us/ALVE/NativeAmerhome.html/Cheyenne/cheyenne.html" TargetMode="External"/><Relationship Id="rId1" Type="http://schemas.openxmlformats.org/officeDocument/2006/relationships/slideLayout" Target="../slideLayouts/slideLayout7.xml"/><Relationship Id="rId6" Type="http://schemas.openxmlformats.org/officeDocument/2006/relationships/hyperlink" Target="http://www.tolatsga.org/Compacts.html" TargetMode="External"/><Relationship Id="rId5" Type="http://schemas.openxmlformats.org/officeDocument/2006/relationships/hyperlink" Target="http://www.nativetech.org/clothing/regions/regions.html" TargetMode="External"/><Relationship Id="rId4" Type="http://schemas.openxmlformats.org/officeDocument/2006/relationships/hyperlink" Target="http://www.kstrom.net/isk/maps/usmapindex.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mages.google.com/imgres?imgurl=http://www.dreamstime.com/smiling-planet-earth-thumb2794723.jpg&amp;imgrefurl=http://www.dreamstime.com/smiling-planet-earth-image2794723&amp;usg=__M6H44qhDJQ6HZRCz3GDrzmTiQX8=&amp;h=300&amp;w=300&amp;sz=26&amp;hl=en&amp;start=7&amp;sig2=i8lh9IbT29UdhMRAQRdyvg&amp;tbnid=lmsdGybhV2n7-M:&amp;tbnh=116&amp;tbnw=116&amp;prev=/images?q%3Dplanet%2Bearth%2Bclipart%26gbv%3D2%26hl%3Den&amp;ei=p0asSq6QLpPDtwfnudjkBw" TargetMode="Externa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30.xml.rels><?xml version="1.0" encoding="UTF-8" standalone="yes"?>
<Relationships xmlns="http://schemas.openxmlformats.org/package/2006/relationships"><Relationship Id="rId8" Type="http://schemas.openxmlformats.org/officeDocument/2006/relationships/hyperlink" Target="http://www.nativetech.org/clothing/regions/regions.html" TargetMode="External"/><Relationship Id="rId3" Type="http://schemas.openxmlformats.org/officeDocument/2006/relationships/image" Target="../media/image28.gif"/><Relationship Id="rId7" Type="http://schemas.openxmlformats.org/officeDocument/2006/relationships/hyperlink" Target="http://www.kstrom.net/isk/maps/usmapindex.html" TargetMode="External"/><Relationship Id="rId2" Type="http://schemas.openxmlformats.org/officeDocument/2006/relationships/hyperlink" Target="http://www.nhusd.k12.ca.us/ALVE/NativeAmerhome.html/Navajo.html/Navajo_Home_Page.html" TargetMode="External"/><Relationship Id="rId1" Type="http://schemas.openxmlformats.org/officeDocument/2006/relationships/slideLayout" Target="../slideLayouts/slideLayout7.xml"/><Relationship Id="rId6" Type="http://schemas.openxmlformats.org/officeDocument/2006/relationships/hyperlink" Target="http://www.greatdreams.com/native/nativehsg.htm" TargetMode="External"/><Relationship Id="rId5" Type="http://schemas.openxmlformats.org/officeDocument/2006/relationships/hyperlink" Target="http://inkido.indiana.edu/w310work/romac/swest.htm" TargetMode="External"/><Relationship Id="rId10" Type="http://schemas.openxmlformats.org/officeDocument/2006/relationships/slide" Target="slide32.xml"/><Relationship Id="rId4" Type="http://schemas.openxmlformats.org/officeDocument/2006/relationships/hyperlink" Target="http://www.mnsu.edu/emuseum/prehistory/settlements/" TargetMode="External"/><Relationship Id="rId9" Type="http://schemas.openxmlformats.org/officeDocument/2006/relationships/hyperlink" Target="http://www.tolatsga.org/Compacts.html"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inkido.indiana.edu/w310work/romac/nwindian.htm" TargetMode="External"/><Relationship Id="rId3" Type="http://schemas.openxmlformats.org/officeDocument/2006/relationships/hyperlink" Target="http://www.nhusd.k12.ca.us/ALVE/wow/Northwest%20Cultures/northwest.htm" TargetMode="External"/><Relationship Id="rId7" Type="http://schemas.openxmlformats.org/officeDocument/2006/relationships/hyperlink" Target="http://www.tolatsga.org/Compacts.html" TargetMode="External"/><Relationship Id="rId2" Type="http://schemas.openxmlformats.org/officeDocument/2006/relationships/image" Target="../media/image29.gif"/><Relationship Id="rId1" Type="http://schemas.openxmlformats.org/officeDocument/2006/relationships/slideLayout" Target="../slideLayouts/slideLayout7.xml"/><Relationship Id="rId6" Type="http://schemas.openxmlformats.org/officeDocument/2006/relationships/hyperlink" Target="http://www.nativetech.org/clothing/regions/regions.html" TargetMode="External"/><Relationship Id="rId5" Type="http://schemas.openxmlformats.org/officeDocument/2006/relationships/hyperlink" Target="http://www.kstrom.net/isk/maps/usmapindex.html" TargetMode="External"/><Relationship Id="rId4" Type="http://schemas.openxmlformats.org/officeDocument/2006/relationships/hyperlink" Target="http://www.mnsu.edu/emuseum/prehistory/settlements/" TargetMode="External"/><Relationship Id="rId9" Type="http://schemas.openxmlformats.org/officeDocument/2006/relationships/slide" Target="slide32.xml"/></Relationships>
</file>

<file path=ppt/slides/_rels/slide32.xml.rels><?xml version="1.0" encoding="UTF-8" standalone="yes"?>
<Relationships xmlns="http://schemas.openxmlformats.org/package/2006/relationships"><Relationship Id="rId3" Type="http://schemas.openxmlformats.org/officeDocument/2006/relationships/hyperlink" Target="http://www.education-world.com/a_lesson/lesson071.shtml" TargetMode="External"/><Relationship Id="rId2" Type="http://schemas.openxmlformats.org/officeDocument/2006/relationships/hyperlink" Target="http://www.funsocialstudies.learninghaven.com/articles/fivethemes.htm" TargetMode="External"/><Relationship Id="rId1" Type="http://schemas.openxmlformats.org/officeDocument/2006/relationships/slideLayout" Target="../slideLayouts/slideLayout7.xml"/><Relationship Id="rId4" Type="http://schemas.openxmlformats.org/officeDocument/2006/relationships/hyperlink" Target="http://www.classbrain.com/artaskcb/publish/article_34.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hyperlink" Target="http://www.phillipmartin.info/clipart/landform_map.htm"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slide" Target="slide14.xml"/><Relationship Id="rId1" Type="http://schemas.openxmlformats.org/officeDocument/2006/relationships/slideLayout" Target="../slideLayouts/slideLayout7.xml"/><Relationship Id="rId6" Type="http://schemas.openxmlformats.org/officeDocument/2006/relationships/slide" Target="slide9.xml"/><Relationship Id="rId11" Type="http://schemas.openxmlformats.org/officeDocument/2006/relationships/image" Target="../media/image13.png"/><Relationship Id="rId5" Type="http://schemas.openxmlformats.org/officeDocument/2006/relationships/image" Target="../media/image10.png"/><Relationship Id="rId10" Type="http://schemas.openxmlformats.org/officeDocument/2006/relationships/slide" Target="slide4.xml"/><Relationship Id="rId4" Type="http://schemas.openxmlformats.org/officeDocument/2006/relationships/slide" Target="slide8.xml"/><Relationship Id="rId9" Type="http://schemas.openxmlformats.org/officeDocument/2006/relationships/image" Target="../media/image12.wmf"/></Relationships>
</file>

<file path=ppt/slides/_rels/slide7.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image" Target="../media/image10.png"/><Relationship Id="rId7" Type="http://schemas.openxmlformats.org/officeDocument/2006/relationships/image" Target="../media/image13.png"/><Relationship Id="rId12" Type="http://schemas.openxmlformats.org/officeDocument/2006/relationships/slide" Target="slide19.xml"/><Relationship Id="rId2" Type="http://schemas.openxmlformats.org/officeDocument/2006/relationships/slide" Target="slide10.xml"/><Relationship Id="rId1" Type="http://schemas.openxmlformats.org/officeDocument/2006/relationships/slideLayout" Target="../slideLayouts/slideLayout7.xml"/><Relationship Id="rId6" Type="http://schemas.openxmlformats.org/officeDocument/2006/relationships/slide" Target="slide17.xml"/><Relationship Id="rId11" Type="http://schemas.openxmlformats.org/officeDocument/2006/relationships/image" Target="../media/image11.png"/><Relationship Id="rId5" Type="http://schemas.openxmlformats.org/officeDocument/2006/relationships/image" Target="../media/image12.wmf"/><Relationship Id="rId10" Type="http://schemas.openxmlformats.org/officeDocument/2006/relationships/slide" Target="slide12.xml"/><Relationship Id="rId4" Type="http://schemas.openxmlformats.org/officeDocument/2006/relationships/slide" Target="slide14.xml"/><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slide" Target="slide7.xml"/></Relationships>
</file>

<file path=ppt/slides/_rels/slide9.xml.rels><?xml version="1.0" encoding="UTF-8" standalone="yes"?>
<Relationships xmlns="http://schemas.openxmlformats.org/package/2006/relationships"><Relationship Id="rId3" Type="http://schemas.openxmlformats.org/officeDocument/2006/relationships/hyperlink" Target="http://www.phillipmartin.info/clipart/na_se_woodlands_trail_of_tears.htm" TargetMode="External"/><Relationship Id="rId2" Type="http://schemas.openxmlformats.org/officeDocument/2006/relationships/image" Target="../media/image14.gif"/><Relationship Id="rId1" Type="http://schemas.openxmlformats.org/officeDocument/2006/relationships/slideLayout" Target="../slideLayouts/slideLayout7.xml"/><Relationship Id="rId5" Type="http://schemas.openxmlformats.org/officeDocument/2006/relationships/slide" Target="slide7.xml"/><Relationship Id="rId4" Type="http://schemas.openxmlformats.org/officeDocument/2006/relationships/image" Target="../media/image15.gif"/></Relationships>
</file>

<file path=ppt/slides/slide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539081" y="639762"/>
            <a:ext cx="7538959" cy="2405662"/>
          </a:xfrm>
        </p:spPr>
        <p:txBody>
          <a:bodyPr>
            <a:normAutofit fontScale="90000"/>
          </a:bodyPr>
          <a:lstStyle/>
          <a:p>
            <a:r>
              <a:rPr lang="en-US" dirty="0" smtClean="0"/>
              <a:t>Using the 5 Themes of Geography</a:t>
            </a:r>
            <a:br>
              <a:rPr lang="en-US" dirty="0" smtClean="0"/>
            </a:br>
            <a:r>
              <a:rPr lang="en-US" dirty="0" smtClean="0"/>
              <a:t>to study the lives of Native Americans </a:t>
            </a:r>
            <a:br>
              <a:rPr lang="en-US" dirty="0" smtClean="0"/>
            </a:br>
            <a:r>
              <a:rPr lang="en-US" dirty="0" smtClean="0"/>
              <a:t>	</a:t>
            </a:r>
            <a:br>
              <a:rPr lang="en-US" dirty="0" smtClean="0"/>
            </a:br>
            <a:endParaRPr lang="en-US" dirty="0"/>
          </a:p>
        </p:txBody>
      </p:sp>
      <p:sp>
        <p:nvSpPr>
          <p:cNvPr id="4" name="Rectangle 3"/>
          <p:cNvSpPr/>
          <p:nvPr/>
        </p:nvSpPr>
        <p:spPr>
          <a:xfrm>
            <a:off x="2148681" y="4449762"/>
            <a:ext cx="4434682" cy="644200"/>
          </a:xfrm>
          <a:prstGeom prst="rect">
            <a:avLst/>
          </a:prstGeom>
        </p:spPr>
        <p:txBody>
          <a:bodyPr lIns="89330" tIns="44665" rIns="89330" bIns="44665">
            <a:spAutoFit/>
          </a:bodyPr>
          <a:lstStyle/>
          <a:p>
            <a:pPr algn="ctr"/>
            <a:r>
              <a:rPr lang="en-US" b="1" dirty="0" smtClean="0">
                <a:solidFill>
                  <a:schemeClr val="accent2">
                    <a:lumMod val="50000"/>
                  </a:schemeClr>
                </a:solidFill>
              </a:rPr>
              <a:t>AN INTERACTIVE LEARNING MODULE </a:t>
            </a:r>
          </a:p>
          <a:p>
            <a:pPr algn="ctr"/>
            <a:r>
              <a:rPr lang="en-US" b="1" dirty="0" smtClean="0">
                <a:solidFill>
                  <a:schemeClr val="accent2">
                    <a:lumMod val="50000"/>
                  </a:schemeClr>
                </a:solidFill>
              </a:rPr>
              <a:t>BY:  Mrs. Jodie Stoltenow</a:t>
            </a:r>
          </a:p>
        </p:txBody>
      </p:sp>
      <p:pic>
        <p:nvPicPr>
          <p:cNvPr id="28674" name="Picture 2" descr="http://www.phillipmartin.info/clipart/na_woodlands_man2_s.gif">
            <a:hlinkClick r:id="rId2"/>
          </p:cNvPr>
          <p:cNvPicPr>
            <a:picLocks noChangeAspect="1" noChangeArrowheads="1"/>
          </p:cNvPicPr>
          <p:nvPr/>
        </p:nvPicPr>
        <p:blipFill>
          <a:blip r:embed="rId3" cstate="print"/>
          <a:srcRect/>
          <a:stretch>
            <a:fillRect/>
          </a:stretch>
        </p:blipFill>
        <p:spPr bwMode="auto">
          <a:xfrm>
            <a:off x="5806281" y="1706562"/>
            <a:ext cx="2512986" cy="1595746"/>
          </a:xfrm>
          <a:prstGeom prst="rect">
            <a:avLst/>
          </a:prstGeom>
          <a:noFill/>
        </p:spPr>
      </p:pic>
      <p:pic>
        <p:nvPicPr>
          <p:cNvPr id="28675" name="Picture 3" descr="http://www.phillipmartin.info/clipart/na_woodlands01.gif"/>
          <p:cNvPicPr>
            <a:picLocks noChangeAspect="1" noChangeArrowheads="1"/>
          </p:cNvPicPr>
          <p:nvPr/>
        </p:nvPicPr>
        <p:blipFill>
          <a:blip r:embed="rId4" cstate="print"/>
          <a:srcRect/>
          <a:stretch>
            <a:fillRect/>
          </a:stretch>
        </p:blipFill>
        <p:spPr bwMode="auto">
          <a:xfrm>
            <a:off x="243681" y="258762"/>
            <a:ext cx="960848" cy="2257721"/>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034759" y="300708"/>
            <a:ext cx="7538959" cy="1127654"/>
          </a:xfrm>
          <a:prstGeom prst="rect">
            <a:avLst/>
          </a:prstGeom>
        </p:spPr>
        <p:txBody>
          <a:bodyPr lIns="89330" tIns="44665" rIns="89330" bIns="44665"/>
          <a:lstStyle/>
          <a:p>
            <a:pPr algn="ctr">
              <a:spcBef>
                <a:spcPct val="0"/>
              </a:spcBef>
              <a:defRPr/>
            </a:pPr>
            <a:r>
              <a:rPr lang="en-US" sz="4300" dirty="0" smtClean="0">
                <a:latin typeface="+mj-lt"/>
                <a:ea typeface="+mj-ea"/>
                <a:cs typeface="+mj-cs"/>
              </a:rPr>
              <a:t>REGION</a:t>
            </a:r>
          </a:p>
        </p:txBody>
      </p:sp>
      <p:sp>
        <p:nvSpPr>
          <p:cNvPr id="3" name="Rectangle 3"/>
          <p:cNvSpPr txBox="1">
            <a:spLocks noChangeArrowheads="1"/>
          </p:cNvSpPr>
          <p:nvPr/>
        </p:nvSpPr>
        <p:spPr>
          <a:xfrm>
            <a:off x="443468" y="1202831"/>
            <a:ext cx="7982427" cy="4059555"/>
          </a:xfrm>
          <a:prstGeom prst="rect">
            <a:avLst/>
          </a:prstGeom>
        </p:spPr>
        <p:txBody>
          <a:bodyPr lIns="89330" tIns="44665" rIns="89330" bIns="44665"/>
          <a:lstStyle/>
          <a:p>
            <a:pPr marL="334989" indent="-334989">
              <a:spcBef>
                <a:spcPct val="20000"/>
              </a:spcBef>
              <a:buFont typeface="Arial" pitchFamily="34" charset="0"/>
              <a:buChar char="•"/>
              <a:defRPr/>
            </a:pPr>
            <a:r>
              <a:rPr lang="en-US" sz="3200" dirty="0" smtClean="0">
                <a:latin typeface="Verdana" pitchFamily="34" charset="0"/>
              </a:rPr>
              <a:t>Regions are areas that can be grouped together by a set of things special to that region. We have </a:t>
            </a:r>
            <a:r>
              <a:rPr lang="en-US" sz="3200" b="1" dirty="0" smtClean="0">
                <a:latin typeface="Verdana" pitchFamily="34" charset="0"/>
              </a:rPr>
              <a:t>countries</a:t>
            </a:r>
            <a:r>
              <a:rPr lang="en-US" sz="3200" dirty="0" smtClean="0">
                <a:latin typeface="Verdana" pitchFamily="34" charset="0"/>
              </a:rPr>
              <a:t>, ruled by governments, areas speaking the </a:t>
            </a:r>
            <a:r>
              <a:rPr lang="en-US" sz="3200" b="1" dirty="0" smtClean="0">
                <a:latin typeface="Verdana" pitchFamily="34" charset="0"/>
              </a:rPr>
              <a:t>same language</a:t>
            </a:r>
            <a:r>
              <a:rPr lang="en-US" sz="3200" dirty="0" smtClean="0">
                <a:latin typeface="Verdana" pitchFamily="34" charset="0"/>
              </a:rPr>
              <a:t>, or having the </a:t>
            </a:r>
            <a:r>
              <a:rPr lang="en-US" sz="3200" b="1" dirty="0" smtClean="0">
                <a:latin typeface="Verdana" pitchFamily="34" charset="0"/>
              </a:rPr>
              <a:t>same religion</a:t>
            </a:r>
            <a:r>
              <a:rPr lang="en-US" sz="3200" dirty="0" smtClean="0">
                <a:latin typeface="Verdana" pitchFamily="34" charset="0"/>
              </a:rPr>
              <a:t>, and we have areas with the </a:t>
            </a:r>
            <a:r>
              <a:rPr lang="en-US" sz="3200" b="1" dirty="0" smtClean="0">
                <a:latin typeface="Verdana" pitchFamily="34" charset="0"/>
              </a:rPr>
              <a:t>same physical characteristic</a:t>
            </a:r>
            <a:r>
              <a:rPr lang="en-US" sz="3200" dirty="0" smtClean="0">
                <a:latin typeface="Verdana" pitchFamily="34" charset="0"/>
              </a:rPr>
              <a:t>.</a:t>
            </a:r>
            <a:r>
              <a:rPr lang="en-US" sz="1100" dirty="0" smtClean="0">
                <a:latin typeface="Verdana" pitchFamily="34" charset="0"/>
              </a:rPr>
              <a:t/>
            </a:r>
            <a:br>
              <a:rPr lang="en-US" sz="1100" dirty="0" smtClean="0">
                <a:latin typeface="Verdana" pitchFamily="34" charset="0"/>
              </a:rPr>
            </a:br>
            <a:r>
              <a:rPr lang="en-US" sz="1100" b="1" dirty="0" smtClean="0">
                <a:solidFill>
                  <a:schemeClr val="folHlink"/>
                </a:solidFill>
                <a:latin typeface="Verdana" pitchFamily="34" charset="0"/>
              </a:rPr>
              <a:t/>
            </a:r>
            <a:br>
              <a:rPr lang="en-US" sz="1100" b="1" dirty="0" smtClean="0">
                <a:solidFill>
                  <a:schemeClr val="folHlink"/>
                </a:solidFill>
                <a:latin typeface="Verdana" pitchFamily="34" charset="0"/>
              </a:rPr>
            </a:br>
            <a:r>
              <a:rPr lang="en-US" sz="1100" b="1" dirty="0" smtClean="0">
                <a:solidFill>
                  <a:schemeClr val="folHlink"/>
                </a:solidFill>
                <a:latin typeface="Verdana" pitchFamily="34" charset="0"/>
              </a:rPr>
              <a:t/>
            </a:r>
            <a:br>
              <a:rPr lang="en-US" sz="1100" b="1" dirty="0" smtClean="0">
                <a:solidFill>
                  <a:schemeClr val="folHlink"/>
                </a:solidFill>
                <a:latin typeface="Verdana" pitchFamily="34" charset="0"/>
              </a:rPr>
            </a:br>
            <a:endParaRPr lang="en-US" sz="1100" b="1" dirty="0" smtClean="0">
              <a:solidFill>
                <a:schemeClr val="folHlink"/>
              </a:solidFill>
              <a:latin typeface="Verdana" pitchFamily="34" charset="0"/>
            </a:endParaRPr>
          </a:p>
        </p:txBody>
      </p:sp>
      <p:pic>
        <p:nvPicPr>
          <p:cNvPr id="4" name="Picture 7" descr="REGION GRAPHIC">
            <a:hlinkClick r:id="rId2" action="ppaction://hlinksldjump"/>
          </p:cNvPr>
          <p:cNvPicPr>
            <a:picLocks noChangeAspect="1" noChangeArrowheads="1"/>
          </p:cNvPicPr>
          <p:nvPr/>
        </p:nvPicPr>
        <p:blipFill>
          <a:blip r:embed="rId3" cstate="print"/>
          <a:srcRect/>
          <a:stretch>
            <a:fillRect/>
          </a:stretch>
        </p:blipFill>
        <p:spPr bwMode="auto">
          <a:xfrm>
            <a:off x="3843391" y="5563094"/>
            <a:ext cx="1090015" cy="826946"/>
          </a:xfrm>
          <a:prstGeom prst="rect">
            <a:avLst/>
          </a:prstGeom>
          <a:noFill/>
          <a:ln w="9525">
            <a:noFill/>
            <a:miter lim="800000"/>
            <a:headEnd/>
            <a:tailEnd/>
          </a:ln>
        </p:spPr>
      </p:pic>
      <p:sp>
        <p:nvSpPr>
          <p:cNvPr id="5" name="Right Arrow 4">
            <a:hlinkClick r:id="rId4" action="ppaction://hlinksldjump"/>
          </p:cNvPr>
          <p:cNvSpPr/>
          <p:nvPr/>
        </p:nvSpPr>
        <p:spPr>
          <a:xfrm>
            <a:off x="5247706" y="5638271"/>
            <a:ext cx="960848" cy="5262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89330" tIns="44665" rIns="89330" bIns="44665" rtlCol="0" anchor="ctr"/>
          <a:lstStyle/>
          <a:p>
            <a:pPr algn="ctr"/>
            <a:endParaRPr lang="en-US"/>
          </a:p>
        </p:txBody>
      </p:sp>
      <p:sp>
        <p:nvSpPr>
          <p:cNvPr id="6" name="Right Arrow 5">
            <a:hlinkClick r:id="rId5" action="ppaction://hlinksldjump"/>
          </p:cNvPr>
          <p:cNvSpPr/>
          <p:nvPr/>
        </p:nvSpPr>
        <p:spPr>
          <a:xfrm flipH="1">
            <a:off x="2660809" y="5638271"/>
            <a:ext cx="960848" cy="5262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89330" tIns="44665" rIns="89330" bIns="44665"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813025" y="300708"/>
            <a:ext cx="7760693" cy="1127654"/>
          </a:xfrm>
          <a:prstGeom prst="rect">
            <a:avLst/>
          </a:prstGeom>
        </p:spPr>
        <p:txBody>
          <a:bodyPr lIns="89330" tIns="44665" rIns="89330" bIns="44665"/>
          <a:lstStyle/>
          <a:p>
            <a:pPr algn="ctr">
              <a:spcBef>
                <a:spcPct val="0"/>
              </a:spcBef>
              <a:defRPr/>
            </a:pPr>
            <a:r>
              <a:rPr lang="en-US" sz="4300" dirty="0" smtClean="0">
                <a:latin typeface="+mj-lt"/>
                <a:ea typeface="+mj-ea"/>
                <a:cs typeface="+mj-cs"/>
              </a:rPr>
              <a:t>REGION-Things to think about.</a:t>
            </a:r>
          </a:p>
        </p:txBody>
      </p:sp>
      <p:sp>
        <p:nvSpPr>
          <p:cNvPr id="3" name="TextBox 2"/>
          <p:cNvSpPr txBox="1"/>
          <p:nvPr/>
        </p:nvSpPr>
        <p:spPr>
          <a:xfrm>
            <a:off x="1921695" y="1353186"/>
            <a:ext cx="7538959" cy="3137190"/>
          </a:xfrm>
          <a:prstGeom prst="rect">
            <a:avLst/>
          </a:prstGeom>
          <a:noFill/>
        </p:spPr>
        <p:txBody>
          <a:bodyPr wrap="square" lIns="89330" tIns="44665" rIns="89330" bIns="44665" rtlCol="0">
            <a:spAutoFit/>
          </a:bodyPr>
          <a:lstStyle/>
          <a:p>
            <a:pPr>
              <a:lnSpc>
                <a:spcPct val="200000"/>
              </a:lnSpc>
            </a:pPr>
            <a:r>
              <a:rPr lang="en-US" dirty="0" smtClean="0"/>
              <a:t>What are the different regions of Native Americans?</a:t>
            </a:r>
          </a:p>
          <a:p>
            <a:pPr>
              <a:lnSpc>
                <a:spcPct val="200000"/>
              </a:lnSpc>
            </a:pPr>
            <a:r>
              <a:rPr lang="en-US" dirty="0" smtClean="0"/>
              <a:t>What is similar in the physical features of the area?</a:t>
            </a:r>
          </a:p>
          <a:p>
            <a:pPr>
              <a:lnSpc>
                <a:spcPct val="200000"/>
              </a:lnSpc>
            </a:pPr>
            <a:r>
              <a:rPr lang="en-US" dirty="0" smtClean="0"/>
              <a:t>What tribes live in particular regions?</a:t>
            </a:r>
          </a:p>
          <a:p>
            <a:pPr>
              <a:lnSpc>
                <a:spcPct val="200000"/>
              </a:lnSpc>
            </a:pPr>
            <a:r>
              <a:rPr lang="en-US" dirty="0" smtClean="0"/>
              <a:t>What languages are spoken?</a:t>
            </a:r>
          </a:p>
          <a:p>
            <a:pPr>
              <a:lnSpc>
                <a:spcPct val="200000"/>
              </a:lnSpc>
            </a:pPr>
            <a:r>
              <a:rPr lang="en-US" dirty="0" smtClean="0"/>
              <a:t>What is their religion?</a:t>
            </a:r>
          </a:p>
          <a:p>
            <a:endParaRPr lang="en-US" dirty="0"/>
          </a:p>
        </p:txBody>
      </p:sp>
      <p:pic>
        <p:nvPicPr>
          <p:cNvPr id="4" name="Picture 3" descr="na_pl_01_map.gif"/>
          <p:cNvPicPr>
            <a:picLocks noChangeAspect="1"/>
          </p:cNvPicPr>
          <p:nvPr/>
        </p:nvPicPr>
        <p:blipFill>
          <a:blip r:embed="rId2" cstate="print"/>
          <a:stretch>
            <a:fillRect/>
          </a:stretch>
        </p:blipFill>
        <p:spPr>
          <a:xfrm>
            <a:off x="221735" y="1202831"/>
            <a:ext cx="1669473" cy="1954601"/>
          </a:xfrm>
          <a:prstGeom prst="rect">
            <a:avLst/>
          </a:prstGeom>
        </p:spPr>
      </p:pic>
      <p:pic>
        <p:nvPicPr>
          <p:cNvPr id="5" name="Picture 4" descr="na_sw_hopi_kachina_s.gif"/>
          <p:cNvPicPr>
            <a:picLocks noChangeAspect="1"/>
          </p:cNvPicPr>
          <p:nvPr/>
        </p:nvPicPr>
        <p:blipFill>
          <a:blip r:embed="rId3" cstate="print"/>
          <a:stretch>
            <a:fillRect/>
          </a:stretch>
        </p:blipFill>
        <p:spPr>
          <a:xfrm>
            <a:off x="5986820" y="3683672"/>
            <a:ext cx="1422794" cy="1061874"/>
          </a:xfrm>
          <a:prstGeom prst="rect">
            <a:avLst/>
          </a:prstGeom>
        </p:spPr>
      </p:pic>
      <p:sp>
        <p:nvSpPr>
          <p:cNvPr id="6" name="Right Arrow 5">
            <a:hlinkClick r:id="rId4" action="ppaction://hlinksldjump"/>
          </p:cNvPr>
          <p:cNvSpPr/>
          <p:nvPr/>
        </p:nvSpPr>
        <p:spPr>
          <a:xfrm flipH="1">
            <a:off x="2660809" y="5638271"/>
            <a:ext cx="960848" cy="5262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89330" tIns="44665" rIns="89330" bIns="44665"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21734" y="375885"/>
            <a:ext cx="7538959" cy="977300"/>
          </a:xfrm>
          <a:prstGeom prst="rect">
            <a:avLst/>
          </a:prstGeom>
        </p:spPr>
        <p:txBody>
          <a:bodyPr lIns="89330" tIns="44665" rIns="89330" bIns="44665"/>
          <a:lstStyle/>
          <a:p>
            <a:pPr algn="ctr">
              <a:spcBef>
                <a:spcPct val="0"/>
              </a:spcBef>
              <a:defRPr/>
            </a:pPr>
            <a:r>
              <a:rPr lang="en-US" sz="4300" dirty="0" smtClean="0">
                <a:latin typeface="+mj-lt"/>
                <a:ea typeface="+mj-ea"/>
                <a:cs typeface="+mj-cs"/>
              </a:rPr>
              <a:t>HUMAN-ENVIRONMENTAL</a:t>
            </a:r>
          </a:p>
        </p:txBody>
      </p:sp>
      <p:sp>
        <p:nvSpPr>
          <p:cNvPr id="3" name="Rectangle 2"/>
          <p:cNvSpPr/>
          <p:nvPr/>
        </p:nvSpPr>
        <p:spPr>
          <a:xfrm>
            <a:off x="221734" y="1653893"/>
            <a:ext cx="8425895" cy="1475197"/>
          </a:xfrm>
          <a:prstGeom prst="rect">
            <a:avLst/>
          </a:prstGeom>
        </p:spPr>
        <p:txBody>
          <a:bodyPr wrap="square" lIns="89330" tIns="44665" rIns="89330" bIns="44665">
            <a:spAutoFit/>
          </a:bodyPr>
          <a:lstStyle/>
          <a:p>
            <a:pPr>
              <a:lnSpc>
                <a:spcPct val="90000"/>
              </a:lnSpc>
            </a:pPr>
            <a:r>
              <a:rPr lang="en-US" sz="3200" dirty="0" smtClean="0">
                <a:latin typeface="Verdana" pitchFamily="34" charset="0"/>
              </a:rPr>
              <a:t>This is about the </a:t>
            </a:r>
            <a:r>
              <a:rPr lang="en-US" sz="3200" dirty="0" smtClean="0">
                <a:solidFill>
                  <a:srgbClr val="FF0000"/>
                </a:solidFill>
                <a:latin typeface="Verdana" pitchFamily="34" charset="0"/>
              </a:rPr>
              <a:t>relationship</a:t>
            </a:r>
            <a:r>
              <a:rPr lang="en-US" sz="3200" dirty="0" smtClean="0">
                <a:latin typeface="Verdana" pitchFamily="34" charset="0"/>
              </a:rPr>
              <a:t> between </a:t>
            </a:r>
            <a:r>
              <a:rPr lang="en-US" sz="3200" dirty="0" smtClean="0">
                <a:solidFill>
                  <a:srgbClr val="FF0000"/>
                </a:solidFill>
                <a:latin typeface="Verdana" pitchFamily="34" charset="0"/>
              </a:rPr>
              <a:t>people </a:t>
            </a:r>
            <a:r>
              <a:rPr lang="en-US" sz="3200" dirty="0" smtClean="0">
                <a:latin typeface="Verdana" pitchFamily="34" charset="0"/>
              </a:rPr>
              <a:t>and their </a:t>
            </a:r>
            <a:r>
              <a:rPr lang="en-US" sz="3200" dirty="0" smtClean="0">
                <a:solidFill>
                  <a:srgbClr val="FF0000"/>
                </a:solidFill>
                <a:latin typeface="Verdana" pitchFamily="34" charset="0"/>
              </a:rPr>
              <a:t>environment</a:t>
            </a:r>
            <a:r>
              <a:rPr lang="en-US" sz="3200" dirty="0" smtClean="0">
                <a:latin typeface="Verdana" pitchFamily="34" charset="0"/>
              </a:rPr>
              <a:t>, or how they </a:t>
            </a:r>
            <a:r>
              <a:rPr lang="en-US" sz="3200" dirty="0" smtClean="0">
                <a:solidFill>
                  <a:srgbClr val="FF0000"/>
                </a:solidFill>
                <a:latin typeface="Verdana" pitchFamily="34" charset="0"/>
              </a:rPr>
              <a:t>work together</a:t>
            </a:r>
            <a:r>
              <a:rPr lang="en-US" sz="3200" dirty="0" smtClean="0">
                <a:latin typeface="Verdana" pitchFamily="34" charset="0"/>
              </a:rPr>
              <a:t>. </a:t>
            </a:r>
          </a:p>
        </p:txBody>
      </p:sp>
      <p:sp>
        <p:nvSpPr>
          <p:cNvPr id="4" name="Rectangle 3"/>
          <p:cNvSpPr/>
          <p:nvPr/>
        </p:nvSpPr>
        <p:spPr>
          <a:xfrm>
            <a:off x="295645" y="3382962"/>
            <a:ext cx="8573718" cy="2070745"/>
          </a:xfrm>
          <a:prstGeom prst="rect">
            <a:avLst/>
          </a:prstGeom>
        </p:spPr>
        <p:txBody>
          <a:bodyPr wrap="square" lIns="89330" tIns="44665" rIns="89330" bIns="44665">
            <a:spAutoFit/>
          </a:bodyPr>
          <a:lstStyle/>
          <a:p>
            <a:pPr>
              <a:lnSpc>
                <a:spcPct val="90000"/>
              </a:lnSpc>
            </a:pPr>
            <a:r>
              <a:rPr lang="en-US" sz="2400" dirty="0" smtClean="0">
                <a:latin typeface="Verdana" pitchFamily="34" charset="0"/>
              </a:rPr>
              <a:t>It can be divided into 3 parts: </a:t>
            </a:r>
          </a:p>
          <a:p>
            <a:pPr>
              <a:lnSpc>
                <a:spcPct val="90000"/>
              </a:lnSpc>
            </a:pPr>
            <a:endParaRPr lang="en-US" sz="2400" dirty="0" smtClean="0">
              <a:latin typeface="Verdana" pitchFamily="34" charset="0"/>
            </a:endParaRPr>
          </a:p>
          <a:p>
            <a:pPr>
              <a:lnSpc>
                <a:spcPct val="90000"/>
              </a:lnSpc>
            </a:pPr>
            <a:r>
              <a:rPr lang="en-US" sz="1900" dirty="0" smtClean="0">
                <a:latin typeface="Verdana" pitchFamily="34" charset="0"/>
              </a:rPr>
              <a:t>1.) </a:t>
            </a:r>
            <a:r>
              <a:rPr lang="en-US" sz="1900" b="1" dirty="0" smtClean="0">
                <a:latin typeface="Verdana" pitchFamily="34" charset="0"/>
              </a:rPr>
              <a:t>How people have been changed by the environment.</a:t>
            </a:r>
          </a:p>
          <a:p>
            <a:pPr>
              <a:lnSpc>
                <a:spcPct val="90000"/>
              </a:lnSpc>
            </a:pPr>
            <a:r>
              <a:rPr lang="en-US" sz="1900" dirty="0" smtClean="0">
                <a:latin typeface="Verdana" pitchFamily="34" charset="0"/>
              </a:rPr>
              <a:t/>
            </a:r>
            <a:br>
              <a:rPr lang="en-US" sz="1900" dirty="0" smtClean="0">
                <a:latin typeface="Verdana" pitchFamily="34" charset="0"/>
              </a:rPr>
            </a:br>
            <a:r>
              <a:rPr lang="en-US" sz="1900" dirty="0" smtClean="0">
                <a:latin typeface="Verdana" pitchFamily="34" charset="0"/>
              </a:rPr>
              <a:t>2.) </a:t>
            </a:r>
            <a:r>
              <a:rPr lang="en-US" sz="1900" b="1" dirty="0" smtClean="0">
                <a:latin typeface="Verdana" pitchFamily="34" charset="0"/>
              </a:rPr>
              <a:t>How the environment has been changed by people.</a:t>
            </a:r>
          </a:p>
          <a:p>
            <a:pPr>
              <a:lnSpc>
                <a:spcPct val="90000"/>
              </a:lnSpc>
            </a:pPr>
            <a:r>
              <a:rPr lang="en-US" sz="1900" dirty="0" smtClean="0">
                <a:latin typeface="Verdana" pitchFamily="34" charset="0"/>
              </a:rPr>
              <a:t/>
            </a:r>
            <a:br>
              <a:rPr lang="en-US" sz="1900" dirty="0" smtClean="0">
                <a:latin typeface="Verdana" pitchFamily="34" charset="0"/>
              </a:rPr>
            </a:br>
            <a:r>
              <a:rPr lang="en-US" sz="1900" dirty="0" smtClean="0">
                <a:latin typeface="Verdana" pitchFamily="34" charset="0"/>
              </a:rPr>
              <a:t>3.) </a:t>
            </a:r>
            <a:r>
              <a:rPr lang="en-US" sz="1900" b="1" dirty="0" smtClean="0">
                <a:latin typeface="Verdana" pitchFamily="34" charset="0"/>
              </a:rPr>
              <a:t>How people depend on the environment.</a:t>
            </a:r>
            <a:r>
              <a:rPr lang="en-US" sz="1900" dirty="0" smtClean="0">
                <a:latin typeface="Verdana" pitchFamily="34" charset="0"/>
              </a:rPr>
              <a:t> </a:t>
            </a:r>
          </a:p>
        </p:txBody>
      </p:sp>
      <p:sp>
        <p:nvSpPr>
          <p:cNvPr id="5" name="Right Arrow 4"/>
          <p:cNvSpPr/>
          <p:nvPr/>
        </p:nvSpPr>
        <p:spPr>
          <a:xfrm flipH="1">
            <a:off x="2660809" y="5638271"/>
            <a:ext cx="960848" cy="5262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89330" tIns="44665" rIns="89330" bIns="44665" rtlCol="0" anchor="ctr"/>
          <a:lstStyle/>
          <a:p>
            <a:pPr algn="ctr"/>
            <a:endParaRPr lang="en-US"/>
          </a:p>
        </p:txBody>
      </p:sp>
      <p:sp>
        <p:nvSpPr>
          <p:cNvPr id="6" name="Right Arrow 5">
            <a:hlinkClick r:id="rId2" action="ppaction://hlinksldjump"/>
          </p:cNvPr>
          <p:cNvSpPr/>
          <p:nvPr/>
        </p:nvSpPr>
        <p:spPr>
          <a:xfrm>
            <a:off x="5247706" y="5638271"/>
            <a:ext cx="960848" cy="5262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89330" tIns="44665" rIns="89330" bIns="44665" rtlCol="0" anchor="ctr"/>
          <a:lstStyle/>
          <a:p>
            <a:pPr algn="ctr"/>
            <a:endParaRPr lang="en-US"/>
          </a:p>
        </p:txBody>
      </p:sp>
      <p:pic>
        <p:nvPicPr>
          <p:cNvPr id="7" name="Picture 8" descr="hydroelec">
            <a:hlinkClick r:id="rId3" action="ppaction://hlinksldjump"/>
          </p:cNvPr>
          <p:cNvPicPr>
            <a:picLocks noChangeAspect="1" noChangeArrowheads="1"/>
          </p:cNvPicPr>
          <p:nvPr/>
        </p:nvPicPr>
        <p:blipFill>
          <a:blip r:embed="rId4" cstate="print"/>
          <a:srcRect/>
          <a:stretch>
            <a:fillRect/>
          </a:stretch>
        </p:blipFill>
        <p:spPr bwMode="auto">
          <a:xfrm>
            <a:off x="3917303" y="5563094"/>
            <a:ext cx="806735" cy="902123"/>
          </a:xfrm>
          <a:prstGeom prst="rect">
            <a:avLst/>
          </a:prstGeom>
          <a:noFill/>
          <a:ln w="9525">
            <a:noFill/>
            <a:miter lim="800000"/>
            <a:headEnd/>
            <a:tailEnd/>
          </a:ln>
        </p:spPr>
      </p:pic>
      <p:pic>
        <p:nvPicPr>
          <p:cNvPr id="17410" name="Picture 2" descr="http://www.phillipmartin.info/clipart/na_se_woodlands_three_sisters_s.gif">
            <a:hlinkClick r:id="rId5"/>
          </p:cNvPr>
          <p:cNvPicPr>
            <a:picLocks noChangeAspect="1" noChangeArrowheads="1"/>
          </p:cNvPicPr>
          <p:nvPr/>
        </p:nvPicPr>
        <p:blipFill>
          <a:blip r:embed="rId6" cstate="print"/>
          <a:srcRect/>
          <a:stretch>
            <a:fillRect/>
          </a:stretch>
        </p:blipFill>
        <p:spPr bwMode="auto">
          <a:xfrm>
            <a:off x="6578111" y="375885"/>
            <a:ext cx="1699961" cy="106187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3025" y="2029778"/>
            <a:ext cx="7760693" cy="3829688"/>
          </a:xfrm>
          <a:prstGeom prst="rect">
            <a:avLst/>
          </a:prstGeom>
        </p:spPr>
        <p:txBody>
          <a:bodyPr wrap="square" lIns="89330" tIns="44665" rIns="89330" bIns="44665">
            <a:spAutoFit/>
          </a:bodyPr>
          <a:lstStyle/>
          <a:p>
            <a:pPr>
              <a:lnSpc>
                <a:spcPct val="90000"/>
              </a:lnSpc>
            </a:pPr>
            <a:r>
              <a:rPr lang="en-US" dirty="0" smtClean="0">
                <a:latin typeface="Verdana" pitchFamily="34" charset="0"/>
              </a:rPr>
              <a:t>What effects did the Native Americans have on their environment?</a:t>
            </a:r>
          </a:p>
          <a:p>
            <a:pPr>
              <a:lnSpc>
                <a:spcPct val="90000"/>
              </a:lnSpc>
            </a:pPr>
            <a:r>
              <a:rPr lang="en-US" dirty="0">
                <a:latin typeface="Verdana" pitchFamily="34" charset="0"/>
              </a:rPr>
              <a:t>	</a:t>
            </a:r>
            <a:r>
              <a:rPr lang="en-US" dirty="0" smtClean="0">
                <a:latin typeface="Verdana" pitchFamily="34" charset="0"/>
              </a:rPr>
              <a:t>Positive</a:t>
            </a:r>
          </a:p>
          <a:p>
            <a:pPr>
              <a:lnSpc>
                <a:spcPct val="90000"/>
              </a:lnSpc>
            </a:pPr>
            <a:r>
              <a:rPr lang="en-US" dirty="0">
                <a:latin typeface="Verdana" pitchFamily="34" charset="0"/>
              </a:rPr>
              <a:t>	</a:t>
            </a:r>
            <a:r>
              <a:rPr lang="en-US" dirty="0" smtClean="0">
                <a:latin typeface="Verdana" pitchFamily="34" charset="0"/>
              </a:rPr>
              <a:t>Negative</a:t>
            </a:r>
          </a:p>
          <a:p>
            <a:pPr>
              <a:lnSpc>
                <a:spcPct val="90000"/>
              </a:lnSpc>
            </a:pPr>
            <a:endParaRPr lang="en-US" dirty="0" smtClean="0">
              <a:latin typeface="Verdana" pitchFamily="34" charset="0"/>
            </a:endParaRPr>
          </a:p>
          <a:p>
            <a:pPr>
              <a:lnSpc>
                <a:spcPct val="90000"/>
              </a:lnSpc>
            </a:pPr>
            <a:r>
              <a:rPr lang="en-US" dirty="0" smtClean="0">
                <a:latin typeface="Verdana" pitchFamily="34" charset="0"/>
              </a:rPr>
              <a:t>How has the environment affected them, do they depend on it for anything?</a:t>
            </a:r>
          </a:p>
          <a:p>
            <a:pPr>
              <a:lnSpc>
                <a:spcPct val="90000"/>
              </a:lnSpc>
            </a:pPr>
            <a:r>
              <a:rPr lang="en-US" dirty="0" smtClean="0">
                <a:latin typeface="Verdana" pitchFamily="34" charset="0"/>
              </a:rPr>
              <a:t>	Shelter</a:t>
            </a:r>
          </a:p>
          <a:p>
            <a:pPr>
              <a:lnSpc>
                <a:spcPct val="90000"/>
              </a:lnSpc>
            </a:pPr>
            <a:r>
              <a:rPr lang="en-US" dirty="0" smtClean="0">
                <a:latin typeface="Verdana" pitchFamily="34" charset="0"/>
              </a:rPr>
              <a:t>	Water</a:t>
            </a:r>
          </a:p>
          <a:p>
            <a:pPr>
              <a:lnSpc>
                <a:spcPct val="90000"/>
              </a:lnSpc>
            </a:pPr>
            <a:r>
              <a:rPr lang="en-US" dirty="0" smtClean="0">
                <a:latin typeface="Verdana" pitchFamily="34" charset="0"/>
              </a:rPr>
              <a:t>	Food</a:t>
            </a:r>
          </a:p>
          <a:p>
            <a:pPr>
              <a:lnSpc>
                <a:spcPct val="90000"/>
              </a:lnSpc>
            </a:pPr>
            <a:r>
              <a:rPr lang="en-US" dirty="0">
                <a:latin typeface="Verdana" pitchFamily="34" charset="0"/>
              </a:rPr>
              <a:t>	</a:t>
            </a:r>
            <a:r>
              <a:rPr lang="en-US" dirty="0" smtClean="0">
                <a:latin typeface="Verdana" pitchFamily="34" charset="0"/>
              </a:rPr>
              <a:t>Clothing</a:t>
            </a:r>
          </a:p>
          <a:p>
            <a:pPr>
              <a:lnSpc>
                <a:spcPct val="90000"/>
              </a:lnSpc>
            </a:pPr>
            <a:endParaRPr lang="en-US" dirty="0" smtClean="0">
              <a:latin typeface="Verdana" pitchFamily="34" charset="0"/>
            </a:endParaRPr>
          </a:p>
          <a:p>
            <a:pPr>
              <a:lnSpc>
                <a:spcPct val="90000"/>
              </a:lnSpc>
            </a:pPr>
            <a:r>
              <a:rPr lang="en-US" dirty="0" smtClean="0">
                <a:latin typeface="Verdana" pitchFamily="34" charset="0"/>
              </a:rPr>
              <a:t> What changes have they made to their environment to make it easier to live in?</a:t>
            </a:r>
          </a:p>
          <a:p>
            <a:pPr>
              <a:lnSpc>
                <a:spcPct val="90000"/>
              </a:lnSpc>
            </a:pPr>
            <a:endParaRPr lang="en-US" dirty="0" smtClean="0">
              <a:latin typeface="Verdana" pitchFamily="34" charset="0"/>
            </a:endParaRPr>
          </a:p>
        </p:txBody>
      </p:sp>
      <p:sp>
        <p:nvSpPr>
          <p:cNvPr id="3" name="Rectangle 2"/>
          <p:cNvSpPr txBox="1">
            <a:spLocks noChangeArrowheads="1"/>
          </p:cNvSpPr>
          <p:nvPr/>
        </p:nvSpPr>
        <p:spPr>
          <a:xfrm>
            <a:off x="739113" y="451062"/>
            <a:ext cx="7538959" cy="1503539"/>
          </a:xfrm>
          <a:prstGeom prst="rect">
            <a:avLst/>
          </a:prstGeom>
        </p:spPr>
        <p:txBody>
          <a:bodyPr lIns="89330" tIns="44665" rIns="89330" bIns="44665"/>
          <a:lstStyle/>
          <a:p>
            <a:pPr algn="ctr">
              <a:spcBef>
                <a:spcPct val="0"/>
              </a:spcBef>
              <a:defRPr/>
            </a:pPr>
            <a:r>
              <a:rPr lang="en-US" sz="4300" dirty="0" smtClean="0">
                <a:latin typeface="+mj-lt"/>
                <a:ea typeface="+mj-ea"/>
                <a:cs typeface="+mj-cs"/>
              </a:rPr>
              <a:t>Human-Environmental </a:t>
            </a:r>
            <a:br>
              <a:rPr lang="en-US" sz="4300" dirty="0" smtClean="0">
                <a:latin typeface="+mj-lt"/>
                <a:ea typeface="+mj-ea"/>
                <a:cs typeface="+mj-cs"/>
              </a:rPr>
            </a:br>
            <a:r>
              <a:rPr lang="en-US" sz="4300" dirty="0" smtClean="0">
                <a:latin typeface="+mj-lt"/>
                <a:ea typeface="+mj-ea"/>
                <a:cs typeface="+mj-cs"/>
              </a:rPr>
              <a:t>Things to think about</a:t>
            </a:r>
          </a:p>
        </p:txBody>
      </p:sp>
      <p:pic>
        <p:nvPicPr>
          <p:cNvPr id="4" name="Picture 3" descr="na_pl_12_tepee_s.gif"/>
          <p:cNvPicPr>
            <a:picLocks noChangeAspect="1"/>
          </p:cNvPicPr>
          <p:nvPr/>
        </p:nvPicPr>
        <p:blipFill>
          <a:blip r:embed="rId2" cstate="print"/>
          <a:stretch>
            <a:fillRect/>
          </a:stretch>
        </p:blipFill>
        <p:spPr>
          <a:xfrm>
            <a:off x="3178189" y="3458141"/>
            <a:ext cx="683680" cy="1061874"/>
          </a:xfrm>
          <a:prstGeom prst="rect">
            <a:avLst/>
          </a:prstGeom>
        </p:spPr>
      </p:pic>
      <p:pic>
        <p:nvPicPr>
          <p:cNvPr id="5" name="Picture 4" descr="na_pl_11_bison_s.gif"/>
          <p:cNvPicPr>
            <a:picLocks noChangeAspect="1"/>
          </p:cNvPicPr>
          <p:nvPr/>
        </p:nvPicPr>
        <p:blipFill>
          <a:blip r:embed="rId3" cstate="print"/>
          <a:stretch>
            <a:fillRect/>
          </a:stretch>
        </p:blipFill>
        <p:spPr>
          <a:xfrm>
            <a:off x="517380" y="3834025"/>
            <a:ext cx="1007002" cy="756468"/>
          </a:xfrm>
          <a:prstGeom prst="rect">
            <a:avLst/>
          </a:prstGeom>
        </p:spPr>
      </p:pic>
      <p:pic>
        <p:nvPicPr>
          <p:cNvPr id="6" name="Picture 5" descr="na_woodlands_man1_s.gif"/>
          <p:cNvPicPr>
            <a:picLocks noChangeAspect="1"/>
          </p:cNvPicPr>
          <p:nvPr/>
        </p:nvPicPr>
        <p:blipFill>
          <a:blip r:embed="rId4" cstate="print"/>
          <a:stretch>
            <a:fillRect/>
          </a:stretch>
        </p:blipFill>
        <p:spPr>
          <a:xfrm>
            <a:off x="4360770" y="3458141"/>
            <a:ext cx="517380" cy="1061874"/>
          </a:xfrm>
          <a:prstGeom prst="rect">
            <a:avLst/>
          </a:prstGeom>
        </p:spPr>
      </p:pic>
      <p:sp>
        <p:nvSpPr>
          <p:cNvPr id="7" name="Right Arrow 6">
            <a:hlinkClick r:id="rId5" action="ppaction://hlinksldjump"/>
          </p:cNvPr>
          <p:cNvSpPr/>
          <p:nvPr/>
        </p:nvSpPr>
        <p:spPr>
          <a:xfrm flipH="1">
            <a:off x="2660809" y="5638271"/>
            <a:ext cx="960848" cy="5262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89330" tIns="44665" rIns="89330" bIns="44665"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72281" y="639762"/>
            <a:ext cx="8153400" cy="4800600"/>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2"/>
          <p:cNvSpPr txBox="1">
            <a:spLocks noChangeArrowheads="1"/>
          </p:cNvSpPr>
          <p:nvPr/>
        </p:nvSpPr>
        <p:spPr>
          <a:xfrm>
            <a:off x="700881" y="0"/>
            <a:ext cx="7538959" cy="676593"/>
          </a:xfrm>
          <a:prstGeom prst="rect">
            <a:avLst/>
          </a:prstGeom>
        </p:spPr>
        <p:txBody>
          <a:bodyPr lIns="89330" tIns="44665" rIns="89330" bIns="44665"/>
          <a:lstStyle/>
          <a:p>
            <a:pPr algn="ctr">
              <a:spcBef>
                <a:spcPct val="0"/>
              </a:spcBef>
              <a:defRPr/>
            </a:pPr>
            <a:r>
              <a:rPr lang="en-US" sz="4300" dirty="0" smtClean="0">
                <a:latin typeface="+mj-lt"/>
                <a:ea typeface="+mj-ea"/>
                <a:cs typeface="+mj-cs"/>
              </a:rPr>
              <a:t>LOCATION</a:t>
            </a:r>
          </a:p>
        </p:txBody>
      </p:sp>
      <p:sp>
        <p:nvSpPr>
          <p:cNvPr id="3" name="Rectangle 3"/>
          <p:cNvSpPr txBox="1">
            <a:spLocks noChangeArrowheads="1"/>
          </p:cNvSpPr>
          <p:nvPr/>
        </p:nvSpPr>
        <p:spPr>
          <a:xfrm>
            <a:off x="472281" y="715962"/>
            <a:ext cx="7982427" cy="4419600"/>
          </a:xfrm>
          <a:prstGeom prst="rect">
            <a:avLst/>
          </a:prstGeom>
        </p:spPr>
        <p:txBody>
          <a:bodyPr lIns="89330" tIns="44665" rIns="89330" bIns="44665"/>
          <a:lstStyle/>
          <a:p>
            <a:pPr marL="334989" indent="-334989">
              <a:lnSpc>
                <a:spcPct val="90000"/>
              </a:lnSpc>
              <a:spcBef>
                <a:spcPct val="20000"/>
              </a:spcBef>
              <a:buFont typeface="Arial" pitchFamily="34" charset="0"/>
              <a:buChar char="•"/>
            </a:pPr>
            <a:r>
              <a:rPr lang="en-US" sz="2800" b="1" dirty="0" smtClean="0">
                <a:solidFill>
                  <a:srgbClr val="7030A0"/>
                </a:solidFill>
                <a:latin typeface="Verdana" pitchFamily="34" charset="0"/>
              </a:rPr>
              <a:t>Absolute: can also be called specific</a:t>
            </a:r>
            <a:r>
              <a:rPr lang="en-US" sz="1900" b="1" dirty="0" smtClean="0">
                <a:latin typeface="Verdana" pitchFamily="34" charset="0"/>
              </a:rPr>
              <a:t/>
            </a:r>
            <a:br>
              <a:rPr lang="en-US" sz="1900" b="1" dirty="0" smtClean="0">
                <a:latin typeface="Verdana" pitchFamily="34" charset="0"/>
              </a:rPr>
            </a:br>
            <a:r>
              <a:rPr lang="en-US" sz="2800" b="1" dirty="0" smtClean="0">
                <a:latin typeface="Verdana" pitchFamily="34" charset="0"/>
              </a:rPr>
              <a:t>*Here are some examples:</a:t>
            </a:r>
            <a:br>
              <a:rPr lang="en-US" sz="2800" b="1" dirty="0" smtClean="0">
                <a:latin typeface="Verdana" pitchFamily="34" charset="0"/>
              </a:rPr>
            </a:br>
            <a:r>
              <a:rPr lang="en-US" sz="2800" b="1" dirty="0" smtClean="0">
                <a:latin typeface="Verdana" pitchFamily="34" charset="0"/>
              </a:rPr>
              <a:t>	</a:t>
            </a:r>
            <a:r>
              <a:rPr lang="en-US" sz="2800" b="1" dirty="0" smtClean="0">
                <a:solidFill>
                  <a:schemeClr val="tx2"/>
                </a:solidFill>
                <a:latin typeface="Verdana" pitchFamily="34" charset="0"/>
              </a:rPr>
              <a:t>1.)</a:t>
            </a:r>
            <a:r>
              <a:rPr lang="en-US" sz="2800" b="1" dirty="0">
                <a:solidFill>
                  <a:schemeClr val="tx2"/>
                </a:solidFill>
                <a:latin typeface="Verdana" pitchFamily="34" charset="0"/>
              </a:rPr>
              <a:t>Street Address</a:t>
            </a:r>
            <a:r>
              <a:rPr lang="en-US" sz="2800" b="1" dirty="0" smtClean="0">
                <a:solidFill>
                  <a:schemeClr val="tx2"/>
                </a:solidFill>
                <a:latin typeface="Verdana" pitchFamily="34" charset="0"/>
              </a:rPr>
              <a:t>:</a:t>
            </a:r>
          </a:p>
          <a:p>
            <a:pPr marL="781642" lvl="1" indent="-334989">
              <a:lnSpc>
                <a:spcPct val="90000"/>
              </a:lnSpc>
              <a:spcBef>
                <a:spcPct val="20000"/>
              </a:spcBef>
              <a:defRPr/>
            </a:pPr>
            <a:r>
              <a:rPr lang="en-US" sz="2800" b="1" dirty="0" smtClean="0">
                <a:latin typeface="Verdana" pitchFamily="34" charset="0"/>
              </a:rPr>
              <a:t>			2501 </a:t>
            </a:r>
            <a:r>
              <a:rPr lang="en-US" sz="2800" b="1" dirty="0">
                <a:latin typeface="Verdana" pitchFamily="34" charset="0"/>
              </a:rPr>
              <a:t>Silly Street, </a:t>
            </a:r>
          </a:p>
          <a:p>
            <a:pPr marL="1674948" lvl="3" indent="-334989">
              <a:lnSpc>
                <a:spcPct val="90000"/>
              </a:lnSpc>
              <a:spcBef>
                <a:spcPct val="20000"/>
              </a:spcBef>
            </a:pPr>
            <a:r>
              <a:rPr lang="en-US" sz="2800" b="1" dirty="0" smtClean="0">
                <a:latin typeface="Verdana" pitchFamily="34" charset="0"/>
              </a:rPr>
              <a:t>     </a:t>
            </a:r>
            <a:r>
              <a:rPr lang="en-US" sz="2800" b="1" dirty="0">
                <a:latin typeface="Verdana" pitchFamily="34" charset="0"/>
              </a:rPr>
              <a:t>Anywhere Town, Nowhere </a:t>
            </a:r>
            <a:r>
              <a:rPr lang="en-US" sz="2800" b="1" dirty="0" smtClean="0">
                <a:latin typeface="Verdana" pitchFamily="34" charset="0"/>
              </a:rPr>
              <a:t>Place</a:t>
            </a:r>
            <a:endParaRPr lang="en-US" sz="2800" b="1" dirty="0" smtClean="0">
              <a:solidFill>
                <a:schemeClr val="tx2"/>
              </a:solidFill>
              <a:latin typeface="Verdana" pitchFamily="34" charset="0"/>
            </a:endParaRPr>
          </a:p>
          <a:p>
            <a:pPr marL="781642" lvl="1" indent="-334989">
              <a:lnSpc>
                <a:spcPct val="90000"/>
              </a:lnSpc>
              <a:spcBef>
                <a:spcPct val="20000"/>
              </a:spcBef>
            </a:pPr>
            <a:r>
              <a:rPr lang="en-US" sz="2800" b="1" dirty="0">
                <a:solidFill>
                  <a:schemeClr val="tx2"/>
                </a:solidFill>
                <a:latin typeface="Verdana" pitchFamily="34" charset="0"/>
              </a:rPr>
              <a:t>	</a:t>
            </a:r>
            <a:r>
              <a:rPr lang="en-US" sz="2800" b="1" dirty="0" smtClean="0">
                <a:solidFill>
                  <a:schemeClr val="tx2"/>
                </a:solidFill>
                <a:latin typeface="Verdana" pitchFamily="34" charset="0"/>
              </a:rPr>
              <a:t>  2</a:t>
            </a:r>
            <a:r>
              <a:rPr lang="en-US" sz="2800" b="1" dirty="0">
                <a:solidFill>
                  <a:schemeClr val="tx2"/>
                </a:solidFill>
                <a:latin typeface="Verdana" pitchFamily="34" charset="0"/>
              </a:rPr>
              <a:t>.)A Map Address:</a:t>
            </a:r>
            <a:br>
              <a:rPr lang="en-US" sz="2800" b="1" dirty="0">
                <a:solidFill>
                  <a:schemeClr val="tx2"/>
                </a:solidFill>
                <a:latin typeface="Verdana" pitchFamily="34" charset="0"/>
              </a:rPr>
            </a:br>
            <a:r>
              <a:rPr lang="en-US" sz="2800" b="1" dirty="0">
                <a:solidFill>
                  <a:schemeClr val="tx2"/>
                </a:solidFill>
                <a:latin typeface="Verdana" pitchFamily="34" charset="0"/>
              </a:rPr>
              <a:t>		</a:t>
            </a:r>
            <a:r>
              <a:rPr lang="en-US" sz="2800" b="1" dirty="0">
                <a:latin typeface="Verdana" pitchFamily="34" charset="0"/>
              </a:rPr>
              <a:t>15</a:t>
            </a:r>
            <a:r>
              <a:rPr lang="en-US" sz="2800" b="1" baseline="30000" dirty="0">
                <a:latin typeface="Verdana" pitchFamily="34" charset="0"/>
              </a:rPr>
              <a:t>o</a:t>
            </a:r>
            <a:r>
              <a:rPr lang="en-US" sz="2800" b="1" dirty="0">
                <a:latin typeface="Verdana" pitchFamily="34" charset="0"/>
              </a:rPr>
              <a:t>20' North, 20</a:t>
            </a:r>
            <a:r>
              <a:rPr lang="en-US" sz="2800" b="1" baseline="30000" dirty="0">
                <a:latin typeface="Verdana" pitchFamily="34" charset="0"/>
              </a:rPr>
              <a:t>o</a:t>
            </a:r>
            <a:r>
              <a:rPr lang="en-US" sz="2800" b="1" dirty="0">
                <a:latin typeface="Verdana" pitchFamily="34" charset="0"/>
              </a:rPr>
              <a:t>15' </a:t>
            </a:r>
            <a:r>
              <a:rPr lang="en-US" sz="2800" b="1" dirty="0" smtClean="0">
                <a:latin typeface="Verdana" pitchFamily="34" charset="0"/>
              </a:rPr>
              <a:t>West</a:t>
            </a:r>
            <a:r>
              <a:rPr lang="en-US" sz="2800" b="1" dirty="0" smtClean="0">
                <a:solidFill>
                  <a:schemeClr val="tx2"/>
                </a:solidFill>
                <a:latin typeface="Verdana" pitchFamily="34" charset="0"/>
              </a:rPr>
              <a:t>		</a:t>
            </a:r>
            <a:endParaRPr lang="en-US" sz="2800" b="1" dirty="0" smtClean="0">
              <a:latin typeface="Verdana" pitchFamily="34" charset="0"/>
            </a:endParaRPr>
          </a:p>
          <a:p>
            <a:pPr marL="334989" indent="-334989">
              <a:lnSpc>
                <a:spcPct val="90000"/>
              </a:lnSpc>
              <a:spcBef>
                <a:spcPct val="20000"/>
              </a:spcBef>
              <a:buFont typeface="Arial" pitchFamily="34" charset="0"/>
              <a:buChar char="•"/>
              <a:defRPr/>
            </a:pPr>
            <a:r>
              <a:rPr lang="en-US" sz="2800" b="1" dirty="0" smtClean="0">
                <a:latin typeface="Verdana" pitchFamily="34" charset="0"/>
              </a:rPr>
              <a:t>*Both of these examples well tell you </a:t>
            </a:r>
            <a:r>
              <a:rPr lang="en-US" sz="2800" b="1" dirty="0" smtClean="0">
                <a:solidFill>
                  <a:srgbClr val="FF0000"/>
                </a:solidFill>
                <a:latin typeface="Verdana" pitchFamily="34" charset="0"/>
              </a:rPr>
              <a:t>exactly</a:t>
            </a:r>
            <a:r>
              <a:rPr lang="en-US" sz="2800" b="1" dirty="0" smtClean="0">
                <a:latin typeface="Verdana" pitchFamily="34" charset="0"/>
              </a:rPr>
              <a:t> where a place is.</a:t>
            </a:r>
          </a:p>
          <a:p>
            <a:pPr marL="334989" indent="-334989">
              <a:lnSpc>
                <a:spcPct val="90000"/>
              </a:lnSpc>
              <a:spcBef>
                <a:spcPct val="20000"/>
              </a:spcBef>
              <a:buFont typeface="Arial" pitchFamily="34" charset="0"/>
              <a:buChar char="•"/>
              <a:defRPr/>
            </a:pPr>
            <a:endParaRPr lang="en-US" sz="1100" b="1" dirty="0" smtClean="0">
              <a:latin typeface="Verdana" pitchFamily="34" charset="0"/>
            </a:endParaRPr>
          </a:p>
          <a:p>
            <a:pPr marL="334989" indent="-334989">
              <a:lnSpc>
                <a:spcPct val="90000"/>
              </a:lnSpc>
              <a:spcBef>
                <a:spcPct val="20000"/>
              </a:spcBef>
              <a:buFont typeface="Arial" pitchFamily="34" charset="0"/>
              <a:buChar char="•"/>
              <a:defRPr/>
            </a:pPr>
            <a:endParaRPr lang="en-US" sz="1100" b="1" dirty="0" smtClean="0">
              <a:latin typeface="Verdana" pitchFamily="34" charset="0"/>
            </a:endParaRPr>
          </a:p>
          <a:p>
            <a:pPr marL="334989" indent="-334989">
              <a:lnSpc>
                <a:spcPct val="90000"/>
              </a:lnSpc>
              <a:spcBef>
                <a:spcPct val="20000"/>
              </a:spcBef>
              <a:buFont typeface="Arial" pitchFamily="34" charset="0"/>
              <a:buChar char="•"/>
              <a:defRPr/>
            </a:pPr>
            <a:endParaRPr lang="en-US" sz="1100" b="1" dirty="0" smtClean="0">
              <a:latin typeface="Verdana" pitchFamily="34" charset="0"/>
            </a:endParaRPr>
          </a:p>
          <a:p>
            <a:pPr marL="334989" indent="-334989">
              <a:lnSpc>
                <a:spcPct val="90000"/>
              </a:lnSpc>
              <a:spcBef>
                <a:spcPct val="20000"/>
              </a:spcBef>
              <a:buFont typeface="Arial" pitchFamily="34" charset="0"/>
              <a:buChar char="•"/>
              <a:defRPr/>
            </a:pPr>
            <a:endParaRPr lang="en-US" sz="1100" dirty="0" smtClean="0"/>
          </a:p>
        </p:txBody>
      </p:sp>
      <p:sp>
        <p:nvSpPr>
          <p:cNvPr id="10" name="Right Arrow 9">
            <a:hlinkClick r:id="rId2" action="ppaction://hlinksldjump"/>
          </p:cNvPr>
          <p:cNvSpPr/>
          <p:nvPr/>
        </p:nvSpPr>
        <p:spPr>
          <a:xfrm>
            <a:off x="5247706" y="5638271"/>
            <a:ext cx="960848" cy="5262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89330" tIns="44665" rIns="89330" bIns="44665" rtlCol="0" anchor="ctr"/>
          <a:lstStyle/>
          <a:p>
            <a:pPr algn="ctr"/>
            <a:endParaRPr lang="en-US"/>
          </a:p>
        </p:txBody>
      </p:sp>
      <p:sp>
        <p:nvSpPr>
          <p:cNvPr id="11" name="Right Arrow 10">
            <a:hlinkClick r:id="rId3" action="ppaction://hlinksldjump"/>
          </p:cNvPr>
          <p:cNvSpPr/>
          <p:nvPr/>
        </p:nvSpPr>
        <p:spPr>
          <a:xfrm flipH="1">
            <a:off x="2660809" y="5638271"/>
            <a:ext cx="960848" cy="5262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89330" tIns="44665" rIns="89330" bIns="44665" rtlCol="0" anchor="ctr"/>
          <a:lstStyle/>
          <a:p>
            <a:pPr algn="ctr"/>
            <a:endParaRPr lang="en-US"/>
          </a:p>
        </p:txBody>
      </p:sp>
      <p:pic>
        <p:nvPicPr>
          <p:cNvPr id="12" name="Picture 8" descr="mp00640_"/>
          <p:cNvPicPr>
            <a:picLocks noChangeAspect="1" noChangeArrowheads="1"/>
          </p:cNvPicPr>
          <p:nvPr/>
        </p:nvPicPr>
        <p:blipFill>
          <a:blip r:embed="rId4" cstate="print"/>
          <a:srcRect/>
          <a:stretch>
            <a:fillRect/>
          </a:stretch>
        </p:blipFill>
        <p:spPr bwMode="auto">
          <a:xfrm>
            <a:off x="3672681" y="5364162"/>
            <a:ext cx="1244093" cy="12607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19881" y="639762"/>
            <a:ext cx="8153400" cy="4648200"/>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43681" y="1249362"/>
            <a:ext cx="8229600" cy="4038029"/>
          </a:xfrm>
          <a:prstGeom prst="rect">
            <a:avLst/>
          </a:prstGeom>
        </p:spPr>
        <p:txBody>
          <a:bodyPr wrap="square">
            <a:spAutoFit/>
          </a:bodyPr>
          <a:lstStyle/>
          <a:p>
            <a:pPr marL="334989" indent="-334989">
              <a:lnSpc>
                <a:spcPct val="90000"/>
              </a:lnSpc>
              <a:spcBef>
                <a:spcPct val="20000"/>
              </a:spcBef>
              <a:buFont typeface="Arial" pitchFamily="34" charset="0"/>
              <a:buChar char="•"/>
            </a:pPr>
            <a:r>
              <a:rPr lang="en-US" sz="3200" b="1" dirty="0" smtClean="0">
                <a:solidFill>
                  <a:srgbClr val="7030A0"/>
                </a:solidFill>
                <a:latin typeface="Verdana" pitchFamily="34" charset="0"/>
              </a:rPr>
              <a:t>Relative: can also be called general </a:t>
            </a:r>
            <a:r>
              <a:rPr lang="en-US" sz="1100" b="1" dirty="0" smtClean="0">
                <a:latin typeface="Verdana" pitchFamily="34" charset="0"/>
              </a:rPr>
              <a:t/>
            </a:r>
            <a:br>
              <a:rPr lang="en-US" sz="1100" b="1" dirty="0" smtClean="0">
                <a:latin typeface="Verdana" pitchFamily="34" charset="0"/>
              </a:rPr>
            </a:br>
            <a:r>
              <a:rPr lang="en-US" sz="2800" b="1" dirty="0" smtClean="0">
                <a:latin typeface="Verdana" pitchFamily="34" charset="0"/>
              </a:rPr>
              <a:t>*Here are some examples:</a:t>
            </a:r>
          </a:p>
          <a:p>
            <a:pPr marL="781642" lvl="1" indent="-334989">
              <a:lnSpc>
                <a:spcPct val="90000"/>
              </a:lnSpc>
              <a:spcBef>
                <a:spcPct val="20000"/>
              </a:spcBef>
            </a:pPr>
            <a:r>
              <a:rPr lang="en-US" sz="2800" b="1" dirty="0" smtClean="0">
                <a:solidFill>
                  <a:schemeClr val="tx2"/>
                </a:solidFill>
                <a:latin typeface="Verdana" pitchFamily="34" charset="0"/>
              </a:rPr>
              <a:t>	1.)ten minutes away by train </a:t>
            </a:r>
          </a:p>
          <a:p>
            <a:pPr marL="781642" lvl="1" indent="-334989">
              <a:lnSpc>
                <a:spcPct val="90000"/>
              </a:lnSpc>
              <a:spcBef>
                <a:spcPct val="20000"/>
              </a:spcBef>
            </a:pPr>
            <a:endParaRPr lang="en-US" sz="2800" b="1" dirty="0" smtClean="0">
              <a:solidFill>
                <a:schemeClr val="tx2"/>
              </a:solidFill>
              <a:latin typeface="Verdana" pitchFamily="34" charset="0"/>
            </a:endParaRPr>
          </a:p>
          <a:p>
            <a:pPr marL="781642" lvl="1" indent="-334989">
              <a:lnSpc>
                <a:spcPct val="90000"/>
              </a:lnSpc>
              <a:spcBef>
                <a:spcPct val="20000"/>
              </a:spcBef>
            </a:pPr>
            <a:r>
              <a:rPr lang="en-US" sz="2800" b="1" dirty="0" smtClean="0">
                <a:solidFill>
                  <a:schemeClr val="tx2"/>
                </a:solidFill>
                <a:latin typeface="Verdana" pitchFamily="34" charset="0"/>
              </a:rPr>
              <a:t>	2.)in front of the bank</a:t>
            </a:r>
            <a:r>
              <a:rPr lang="en-US" sz="2800" b="1" dirty="0" smtClean="0">
                <a:latin typeface="Verdana" pitchFamily="34" charset="0"/>
              </a:rPr>
              <a:t> </a:t>
            </a:r>
          </a:p>
          <a:p>
            <a:pPr marL="334989" indent="-334989">
              <a:lnSpc>
                <a:spcPct val="90000"/>
              </a:lnSpc>
              <a:spcBef>
                <a:spcPct val="20000"/>
              </a:spcBef>
              <a:buFont typeface="Arial" pitchFamily="34" charset="0"/>
              <a:buChar char="•"/>
            </a:pPr>
            <a:r>
              <a:rPr lang="en-US" sz="2800" b="1" dirty="0" smtClean="0">
                <a:latin typeface="Verdana" pitchFamily="34" charset="0"/>
              </a:rPr>
              <a:t>*General location is shown by saying where something is in relation to somewhere or something else.</a:t>
            </a:r>
          </a:p>
        </p:txBody>
      </p:sp>
      <p:sp>
        <p:nvSpPr>
          <p:cNvPr id="4" name="Right Arrow 3">
            <a:hlinkClick r:id="rId2" action="ppaction://hlinksldjump"/>
          </p:cNvPr>
          <p:cNvSpPr/>
          <p:nvPr/>
        </p:nvSpPr>
        <p:spPr>
          <a:xfrm flipH="1">
            <a:off x="2660809" y="5638271"/>
            <a:ext cx="960848" cy="5262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89330" tIns="44665" rIns="89330" bIns="44665" rtlCol="0" anchor="ctr"/>
          <a:lstStyle/>
          <a:p>
            <a:pPr algn="ctr"/>
            <a:endParaRPr lang="en-US"/>
          </a:p>
        </p:txBody>
      </p:sp>
      <p:sp>
        <p:nvSpPr>
          <p:cNvPr id="5" name="Right Arrow 4">
            <a:hlinkClick r:id="rId3" action="ppaction://hlinksldjump"/>
          </p:cNvPr>
          <p:cNvSpPr/>
          <p:nvPr/>
        </p:nvSpPr>
        <p:spPr>
          <a:xfrm>
            <a:off x="5247706" y="5638271"/>
            <a:ext cx="960848" cy="5262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89330" tIns="44665" rIns="89330" bIns="44665" rtlCol="0" anchor="ctr"/>
          <a:lstStyle/>
          <a:p>
            <a:pPr algn="ctr"/>
            <a:endParaRPr lang="en-US"/>
          </a:p>
        </p:txBody>
      </p:sp>
      <p:pic>
        <p:nvPicPr>
          <p:cNvPr id="6" name="Picture 8" descr="mp00640_"/>
          <p:cNvPicPr>
            <a:picLocks noChangeAspect="1" noChangeArrowheads="1"/>
          </p:cNvPicPr>
          <p:nvPr/>
        </p:nvPicPr>
        <p:blipFill>
          <a:blip r:embed="rId4" cstate="print"/>
          <a:srcRect/>
          <a:stretch>
            <a:fillRect/>
          </a:stretch>
        </p:blipFill>
        <p:spPr bwMode="auto">
          <a:xfrm>
            <a:off x="3672681" y="5364162"/>
            <a:ext cx="1244093" cy="12607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034759" y="300708"/>
            <a:ext cx="7538959" cy="1127654"/>
          </a:xfrm>
          <a:prstGeom prst="rect">
            <a:avLst/>
          </a:prstGeom>
        </p:spPr>
        <p:txBody>
          <a:bodyPr lIns="89330" tIns="44665" rIns="89330" bIns="44665"/>
          <a:lstStyle/>
          <a:p>
            <a:pPr algn="ctr">
              <a:spcBef>
                <a:spcPct val="0"/>
              </a:spcBef>
              <a:defRPr/>
            </a:pPr>
            <a:r>
              <a:rPr lang="en-US" sz="4300" dirty="0" smtClean="0">
                <a:latin typeface="+mj-lt"/>
                <a:ea typeface="+mj-ea"/>
                <a:cs typeface="+mj-cs"/>
              </a:rPr>
              <a:t>LOCATION</a:t>
            </a:r>
            <a:br>
              <a:rPr lang="en-US" sz="4300" dirty="0" smtClean="0">
                <a:latin typeface="+mj-lt"/>
                <a:ea typeface="+mj-ea"/>
                <a:cs typeface="+mj-cs"/>
              </a:rPr>
            </a:br>
            <a:r>
              <a:rPr lang="en-US" sz="4300" dirty="0" smtClean="0">
                <a:latin typeface="+mj-lt"/>
                <a:ea typeface="+mj-ea"/>
                <a:cs typeface="+mj-cs"/>
              </a:rPr>
              <a:t>Things to think about.</a:t>
            </a:r>
          </a:p>
        </p:txBody>
      </p:sp>
      <p:sp>
        <p:nvSpPr>
          <p:cNvPr id="3" name="Rectangle 3"/>
          <p:cNvSpPr txBox="1">
            <a:spLocks noChangeArrowheads="1"/>
          </p:cNvSpPr>
          <p:nvPr/>
        </p:nvSpPr>
        <p:spPr>
          <a:xfrm>
            <a:off x="1034759" y="2104954"/>
            <a:ext cx="7538959" cy="4059555"/>
          </a:xfrm>
          <a:prstGeom prst="rect">
            <a:avLst/>
          </a:prstGeom>
        </p:spPr>
        <p:txBody>
          <a:bodyPr lIns="89330" tIns="44665" rIns="89330" bIns="44665"/>
          <a:lstStyle/>
          <a:p>
            <a:pPr marL="334989" indent="-334989">
              <a:spcBef>
                <a:spcPct val="20000"/>
              </a:spcBef>
              <a:defRPr/>
            </a:pPr>
            <a:r>
              <a:rPr lang="en-US" dirty="0" smtClean="0">
                <a:latin typeface="Verdana" pitchFamily="34" charset="0"/>
              </a:rPr>
              <a:t>    </a:t>
            </a:r>
            <a:r>
              <a:rPr lang="en-US" b="1" dirty="0" smtClean="0">
                <a:latin typeface="Verdana" pitchFamily="34" charset="0"/>
              </a:rPr>
              <a:t>Where were the different Native American Regions or tribes located? </a:t>
            </a:r>
          </a:p>
          <a:p>
            <a:pPr marL="334989" indent="-334989">
              <a:spcBef>
                <a:spcPct val="20000"/>
              </a:spcBef>
              <a:defRPr/>
            </a:pPr>
            <a:r>
              <a:rPr lang="en-US" sz="1900" dirty="0" smtClean="0"/>
              <a:t>		A location can be specific (for example, it can be stated as 	coordinates of longitude and latitude or as a distance from 	another place) or general (it's in the Northeast). </a:t>
            </a:r>
          </a:p>
          <a:p>
            <a:pPr marL="334989" indent="-334989">
              <a:spcBef>
                <a:spcPct val="20000"/>
              </a:spcBef>
            </a:pPr>
            <a:r>
              <a:rPr lang="en-US" sz="1900" dirty="0" smtClean="0">
                <a:latin typeface="Verdana" pitchFamily="34" charset="0"/>
              </a:rPr>
              <a:t>	</a:t>
            </a:r>
            <a:r>
              <a:rPr lang="en-US" b="1" dirty="0" smtClean="0">
                <a:latin typeface="Verdana" pitchFamily="34" charset="0"/>
              </a:rPr>
              <a:t>What were the tribes’ locations in relation to other major tribes?</a:t>
            </a:r>
          </a:p>
          <a:p>
            <a:pPr marL="334989" indent="-334989">
              <a:spcBef>
                <a:spcPct val="20000"/>
              </a:spcBef>
            </a:pPr>
            <a:endParaRPr lang="en-US" b="1" dirty="0" smtClean="0">
              <a:latin typeface="Verdana" pitchFamily="34" charset="0"/>
            </a:endParaRPr>
          </a:p>
          <a:p>
            <a:pPr marL="334989" indent="-334989">
              <a:spcBef>
                <a:spcPct val="20000"/>
              </a:spcBef>
            </a:pPr>
            <a:r>
              <a:rPr lang="en-US" dirty="0" smtClean="0">
                <a:latin typeface="Verdana" pitchFamily="34" charset="0"/>
              </a:rPr>
              <a:t>	</a:t>
            </a:r>
            <a:r>
              <a:rPr lang="en-US" b="1" dirty="0" smtClean="0">
                <a:latin typeface="Verdana" pitchFamily="34" charset="0"/>
              </a:rPr>
              <a:t>What geographic factors caused the tribes to be located where they were? (e.g. land, water)</a:t>
            </a:r>
            <a:r>
              <a:rPr lang="en-US" dirty="0" smtClean="0">
                <a:latin typeface="Verdana" pitchFamily="34" charset="0"/>
              </a:rPr>
              <a:t/>
            </a:r>
            <a:br>
              <a:rPr lang="en-US" dirty="0" smtClean="0">
                <a:latin typeface="Verdana" pitchFamily="34" charset="0"/>
              </a:rPr>
            </a:br>
            <a:endParaRPr lang="en-US" b="1" dirty="0" smtClean="0"/>
          </a:p>
          <a:p>
            <a:pPr marL="334989" indent="-334989">
              <a:spcBef>
                <a:spcPct val="20000"/>
              </a:spcBef>
              <a:defRPr/>
            </a:pPr>
            <a:endParaRPr lang="en-US" sz="1900" dirty="0" smtClean="0"/>
          </a:p>
          <a:p>
            <a:pPr marL="334989" indent="-334989">
              <a:spcBef>
                <a:spcPct val="20000"/>
              </a:spcBef>
              <a:defRPr/>
            </a:pPr>
            <a:endParaRPr lang="en-US" sz="1900" dirty="0" smtClean="0"/>
          </a:p>
          <a:p>
            <a:pPr marL="334989" indent="-334989">
              <a:spcBef>
                <a:spcPct val="20000"/>
              </a:spcBef>
              <a:buFont typeface="Arial" pitchFamily="34" charset="0"/>
              <a:buChar char="•"/>
              <a:defRPr/>
            </a:pPr>
            <a:endParaRPr lang="en-US" sz="2400" dirty="0" smtClean="0"/>
          </a:p>
        </p:txBody>
      </p:sp>
      <p:pic>
        <p:nvPicPr>
          <p:cNvPr id="14338" name="Picture 2" descr="http://t2.gstatic.com/images?q=tbn:bJviOaeEOHkQXM:http://daphne.meccahosting.com/~a0000e89/images/clipart_volcano.jpg">
            <a:hlinkClick r:id="rId2"/>
          </p:cNvPr>
          <p:cNvPicPr>
            <a:picLocks noChangeAspect="1" noChangeArrowheads="1"/>
          </p:cNvPicPr>
          <p:nvPr/>
        </p:nvPicPr>
        <p:blipFill>
          <a:blip r:embed="rId3" cstate="print"/>
          <a:srcRect/>
          <a:stretch>
            <a:fillRect/>
          </a:stretch>
        </p:blipFill>
        <p:spPr bwMode="auto">
          <a:xfrm>
            <a:off x="700881" y="487362"/>
            <a:ext cx="1252538" cy="1252538"/>
          </a:xfrm>
          <a:prstGeom prst="rect">
            <a:avLst/>
          </a:prstGeom>
          <a:noFill/>
        </p:spPr>
      </p:pic>
      <p:pic>
        <p:nvPicPr>
          <p:cNvPr id="5" name="Picture 8" descr="mp00640_"/>
          <p:cNvPicPr>
            <a:picLocks noChangeAspect="1" noChangeArrowheads="1"/>
          </p:cNvPicPr>
          <p:nvPr/>
        </p:nvPicPr>
        <p:blipFill>
          <a:blip r:embed="rId4" cstate="print"/>
          <a:srcRect/>
          <a:stretch>
            <a:fillRect/>
          </a:stretch>
        </p:blipFill>
        <p:spPr bwMode="auto">
          <a:xfrm>
            <a:off x="3672681" y="5364162"/>
            <a:ext cx="1244093" cy="1260781"/>
          </a:xfrm>
          <a:prstGeom prst="rect">
            <a:avLst/>
          </a:prstGeom>
          <a:noFill/>
          <a:ln w="9525">
            <a:noFill/>
            <a:miter lim="800000"/>
            <a:headEnd/>
            <a:tailEnd/>
          </a:ln>
        </p:spPr>
      </p:pic>
      <p:sp>
        <p:nvSpPr>
          <p:cNvPr id="6" name="Right Arrow 5">
            <a:hlinkClick r:id="rId5" action="ppaction://hlinksldjump"/>
          </p:cNvPr>
          <p:cNvSpPr/>
          <p:nvPr/>
        </p:nvSpPr>
        <p:spPr>
          <a:xfrm flipH="1">
            <a:off x="2660809" y="5638271"/>
            <a:ext cx="960848" cy="5262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89330" tIns="44665" rIns="89330" bIns="44665" rtlCol="0" anchor="ctr"/>
          <a:lstStyle/>
          <a:p>
            <a:pPr algn="ct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243681" y="1706562"/>
            <a:ext cx="8305800" cy="3124200"/>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2"/>
          <p:cNvSpPr txBox="1">
            <a:spLocks noChangeArrowheads="1"/>
          </p:cNvSpPr>
          <p:nvPr/>
        </p:nvSpPr>
        <p:spPr>
          <a:xfrm>
            <a:off x="813025" y="150354"/>
            <a:ext cx="7538959" cy="826946"/>
          </a:xfrm>
          <a:prstGeom prst="rect">
            <a:avLst/>
          </a:prstGeom>
        </p:spPr>
        <p:txBody>
          <a:bodyPr lIns="89330" tIns="44665" rIns="89330" bIns="44665"/>
          <a:lstStyle/>
          <a:p>
            <a:pPr algn="ctr">
              <a:spcBef>
                <a:spcPct val="0"/>
              </a:spcBef>
              <a:defRPr/>
            </a:pPr>
            <a:r>
              <a:rPr lang="en-US" sz="4300" dirty="0" smtClean="0">
                <a:latin typeface="+mj-lt"/>
                <a:ea typeface="+mj-ea"/>
                <a:cs typeface="+mj-cs"/>
              </a:rPr>
              <a:t>PLACE </a:t>
            </a:r>
          </a:p>
        </p:txBody>
      </p:sp>
      <p:sp>
        <p:nvSpPr>
          <p:cNvPr id="3" name="Rectangle 2"/>
          <p:cNvSpPr/>
          <p:nvPr/>
        </p:nvSpPr>
        <p:spPr>
          <a:xfrm>
            <a:off x="777081" y="792162"/>
            <a:ext cx="7465047" cy="865799"/>
          </a:xfrm>
          <a:prstGeom prst="rect">
            <a:avLst/>
          </a:prstGeom>
        </p:spPr>
        <p:txBody>
          <a:bodyPr wrap="square" lIns="89330" tIns="44665" rIns="89330" bIns="44665">
            <a:spAutoFit/>
          </a:bodyPr>
          <a:lstStyle/>
          <a:p>
            <a:pPr>
              <a:lnSpc>
                <a:spcPct val="90000"/>
              </a:lnSpc>
            </a:pPr>
            <a:r>
              <a:rPr lang="en-US" sz="2800" dirty="0" smtClean="0">
                <a:latin typeface="Verdana" pitchFamily="34" charset="0"/>
              </a:rPr>
              <a:t>It is a description of what makes that place different to others.</a:t>
            </a:r>
          </a:p>
        </p:txBody>
      </p:sp>
      <p:sp>
        <p:nvSpPr>
          <p:cNvPr id="4" name="Rectangle 3"/>
          <p:cNvSpPr/>
          <p:nvPr/>
        </p:nvSpPr>
        <p:spPr>
          <a:xfrm>
            <a:off x="472281" y="1935162"/>
            <a:ext cx="7908515" cy="3414189"/>
          </a:xfrm>
          <a:prstGeom prst="rect">
            <a:avLst/>
          </a:prstGeom>
        </p:spPr>
        <p:txBody>
          <a:bodyPr wrap="square" lIns="89330" tIns="44665" rIns="89330" bIns="44665">
            <a:spAutoFit/>
          </a:bodyPr>
          <a:lstStyle/>
          <a:p>
            <a:pPr>
              <a:lnSpc>
                <a:spcPct val="90000"/>
              </a:lnSpc>
            </a:pPr>
            <a:r>
              <a:rPr lang="en-US" sz="2400" b="1" dirty="0" smtClean="0">
                <a:solidFill>
                  <a:srgbClr val="FF0000"/>
                </a:solidFill>
                <a:latin typeface="Verdana" pitchFamily="34" charset="0"/>
              </a:rPr>
              <a:t>Physical differences</a:t>
            </a:r>
            <a:r>
              <a:rPr lang="en-US" sz="2400" b="1" dirty="0" smtClean="0">
                <a:latin typeface="Verdana" pitchFamily="34" charset="0"/>
              </a:rPr>
              <a:t>, or </a:t>
            </a:r>
            <a:r>
              <a:rPr lang="en-US" sz="2400" b="1" i="1" dirty="0" smtClean="0">
                <a:latin typeface="Verdana" pitchFamily="34" charset="0"/>
              </a:rPr>
              <a:t>characteristics</a:t>
            </a:r>
            <a:r>
              <a:rPr lang="en-US" sz="2400" b="1" dirty="0" smtClean="0">
                <a:latin typeface="Verdana" pitchFamily="34" charset="0"/>
              </a:rPr>
              <a:t>, </a:t>
            </a:r>
          </a:p>
          <a:p>
            <a:pPr>
              <a:lnSpc>
                <a:spcPct val="90000"/>
              </a:lnSpc>
            </a:pPr>
            <a:r>
              <a:rPr lang="en-US" sz="2400" b="1" dirty="0" smtClean="0">
                <a:latin typeface="Verdana" pitchFamily="34" charset="0"/>
              </a:rPr>
              <a:t>	mountains,   			rivers,   	</a:t>
            </a:r>
          </a:p>
          <a:p>
            <a:pPr>
              <a:lnSpc>
                <a:spcPct val="90000"/>
              </a:lnSpc>
            </a:pPr>
            <a:r>
              <a:rPr lang="en-US" sz="2400" b="1" dirty="0" smtClean="0">
                <a:latin typeface="Verdana" pitchFamily="34" charset="0"/>
              </a:rPr>
              <a:t>	type of soil,  			wildlife, </a:t>
            </a:r>
          </a:p>
          <a:p>
            <a:pPr>
              <a:lnSpc>
                <a:spcPct val="90000"/>
              </a:lnSpc>
            </a:pPr>
            <a:r>
              <a:rPr lang="en-US" sz="2400" b="1" dirty="0" smtClean="0">
                <a:latin typeface="Verdana" pitchFamily="34" charset="0"/>
              </a:rPr>
              <a:t>	climate, etc.</a:t>
            </a:r>
          </a:p>
          <a:p>
            <a:pPr>
              <a:lnSpc>
                <a:spcPct val="90000"/>
              </a:lnSpc>
            </a:pPr>
            <a:endParaRPr lang="en-US" b="1" dirty="0" smtClean="0">
              <a:latin typeface="Verdana" pitchFamily="34" charset="0"/>
            </a:endParaRPr>
          </a:p>
          <a:p>
            <a:pPr>
              <a:lnSpc>
                <a:spcPct val="90000"/>
              </a:lnSpc>
            </a:pPr>
            <a:r>
              <a:rPr lang="en-US" sz="2400" b="1" dirty="0" smtClean="0">
                <a:solidFill>
                  <a:srgbClr val="FF0000"/>
                </a:solidFill>
                <a:latin typeface="Verdana" pitchFamily="34" charset="0"/>
              </a:rPr>
              <a:t>Human differences</a:t>
            </a:r>
            <a:r>
              <a:rPr lang="en-US" sz="2400" b="1" dirty="0" smtClean="0">
                <a:latin typeface="Verdana" pitchFamily="34" charset="0"/>
              </a:rPr>
              <a:t>, or </a:t>
            </a:r>
            <a:r>
              <a:rPr lang="en-US" sz="2400" b="1" dirty="0" smtClean="0">
                <a:solidFill>
                  <a:srgbClr val="FF0000"/>
                </a:solidFill>
                <a:latin typeface="Verdana" pitchFamily="34" charset="0"/>
              </a:rPr>
              <a:t>characteristics</a:t>
            </a:r>
            <a:r>
              <a:rPr lang="en-US" sz="2400" b="1" dirty="0" smtClean="0">
                <a:latin typeface="Verdana" pitchFamily="34" charset="0"/>
              </a:rPr>
              <a:t>, </a:t>
            </a:r>
          </a:p>
          <a:p>
            <a:pPr>
              <a:lnSpc>
                <a:spcPct val="90000"/>
              </a:lnSpc>
            </a:pPr>
            <a:r>
              <a:rPr lang="en-US" sz="2400" b="1" dirty="0" smtClean="0">
                <a:latin typeface="Verdana" pitchFamily="34" charset="0"/>
              </a:rPr>
              <a:t>	 roads				buildings</a:t>
            </a:r>
          </a:p>
          <a:p>
            <a:pPr>
              <a:lnSpc>
                <a:spcPct val="90000"/>
              </a:lnSpc>
            </a:pPr>
            <a:r>
              <a:rPr lang="en-US" sz="2400" b="1" dirty="0" smtClean="0">
                <a:latin typeface="Verdana" pitchFamily="34" charset="0"/>
              </a:rPr>
              <a:t>	 how people live 		traditions</a:t>
            </a:r>
          </a:p>
          <a:p>
            <a:pPr>
              <a:lnSpc>
                <a:spcPct val="90000"/>
              </a:lnSpc>
            </a:pPr>
            <a:endParaRPr lang="en-US" b="1" dirty="0" smtClean="0">
              <a:latin typeface="Verdana" pitchFamily="34" charset="0"/>
            </a:endParaRPr>
          </a:p>
          <a:p>
            <a:pPr>
              <a:lnSpc>
                <a:spcPct val="90000"/>
              </a:lnSpc>
            </a:pPr>
            <a:endParaRPr lang="en-US" b="1" dirty="0" smtClean="0">
              <a:latin typeface="Verdana" pitchFamily="34" charset="0"/>
            </a:endParaRPr>
          </a:p>
          <a:p>
            <a:pPr>
              <a:lnSpc>
                <a:spcPct val="90000"/>
              </a:lnSpc>
            </a:pPr>
            <a:endParaRPr lang="en-US" b="1" dirty="0" smtClean="0">
              <a:latin typeface="Verdana" pitchFamily="34" charset="0"/>
            </a:endParaRPr>
          </a:p>
        </p:txBody>
      </p:sp>
      <p:sp>
        <p:nvSpPr>
          <p:cNvPr id="5" name="Right Arrow 4">
            <a:hlinkClick r:id="rId2" action="ppaction://hlinksldjump"/>
          </p:cNvPr>
          <p:cNvSpPr/>
          <p:nvPr/>
        </p:nvSpPr>
        <p:spPr>
          <a:xfrm flipH="1">
            <a:off x="2660809" y="5638271"/>
            <a:ext cx="960848" cy="5262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89330" tIns="44665" rIns="89330" bIns="44665" rtlCol="0" anchor="ctr"/>
          <a:lstStyle/>
          <a:p>
            <a:pPr algn="ctr"/>
            <a:endParaRPr lang="en-US"/>
          </a:p>
        </p:txBody>
      </p:sp>
      <p:sp>
        <p:nvSpPr>
          <p:cNvPr id="6" name="Right Arrow 5">
            <a:hlinkClick r:id="rId3" action="ppaction://hlinksldjump"/>
          </p:cNvPr>
          <p:cNvSpPr/>
          <p:nvPr/>
        </p:nvSpPr>
        <p:spPr>
          <a:xfrm>
            <a:off x="5247706" y="5638271"/>
            <a:ext cx="960848" cy="5262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89330" tIns="44665" rIns="89330" bIns="44665" rtlCol="0" anchor="ctr"/>
          <a:lstStyle/>
          <a:p>
            <a:pPr algn="ctr"/>
            <a:endParaRPr lang="en-US"/>
          </a:p>
        </p:txBody>
      </p:sp>
      <p:pic>
        <p:nvPicPr>
          <p:cNvPr id="7" name="Picture 6" descr="forest">
            <a:hlinkClick r:id="rId4" action="ppaction://hlinksldjump"/>
          </p:cNvPr>
          <p:cNvPicPr>
            <a:picLocks noChangeAspect="1" noChangeArrowheads="1"/>
          </p:cNvPicPr>
          <p:nvPr/>
        </p:nvPicPr>
        <p:blipFill>
          <a:blip r:embed="rId5" cstate="print"/>
          <a:srcRect/>
          <a:stretch>
            <a:fillRect/>
          </a:stretch>
        </p:blipFill>
        <p:spPr bwMode="auto">
          <a:xfrm>
            <a:off x="3769481" y="5412740"/>
            <a:ext cx="1304874" cy="11276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034759" y="300708"/>
            <a:ext cx="7538959" cy="1127654"/>
          </a:xfrm>
          <a:prstGeom prst="rect">
            <a:avLst/>
          </a:prstGeom>
        </p:spPr>
        <p:txBody>
          <a:bodyPr lIns="89330" tIns="44665" rIns="89330" bIns="44665"/>
          <a:lstStyle/>
          <a:p>
            <a:pPr algn="ctr">
              <a:spcBef>
                <a:spcPct val="0"/>
              </a:spcBef>
            </a:pPr>
            <a:r>
              <a:rPr lang="en-US" sz="3500" cap="all" dirty="0" smtClean="0">
                <a:solidFill>
                  <a:schemeClr val="tx2"/>
                </a:solidFill>
                <a:effectLst>
                  <a:reflection blurRad="12700" stA="48000" endA="300" endPos="55000" dir="5400000" sy="-90000" algn="bl" rotWithShape="0"/>
                </a:effectLst>
                <a:latin typeface="+mj-lt"/>
                <a:ea typeface="+mj-ea"/>
                <a:cs typeface="+mj-cs"/>
              </a:rPr>
              <a:t>PLACE</a:t>
            </a:r>
            <a:br>
              <a:rPr lang="en-US" sz="3500" cap="all" dirty="0" smtClean="0">
                <a:solidFill>
                  <a:schemeClr val="tx2"/>
                </a:solidFill>
                <a:effectLst>
                  <a:reflection blurRad="12700" stA="48000" endA="300" endPos="55000" dir="5400000" sy="-90000" algn="bl" rotWithShape="0"/>
                </a:effectLst>
                <a:latin typeface="+mj-lt"/>
                <a:ea typeface="+mj-ea"/>
                <a:cs typeface="+mj-cs"/>
              </a:rPr>
            </a:br>
            <a:r>
              <a:rPr lang="en-US" sz="3500" cap="all" dirty="0" smtClean="0">
                <a:solidFill>
                  <a:schemeClr val="tx2"/>
                </a:solidFill>
                <a:effectLst>
                  <a:reflection blurRad="12700" stA="48000" endA="300" endPos="55000" dir="5400000" sy="-90000" algn="bl" rotWithShape="0"/>
                </a:effectLst>
                <a:latin typeface="+mj-lt"/>
                <a:ea typeface="+mj-ea"/>
                <a:cs typeface="+mj-cs"/>
              </a:rPr>
              <a:t>Things to think about</a:t>
            </a:r>
            <a:endParaRPr lang="en-US" sz="1600" cap="all" dirty="0" smtClean="0">
              <a:solidFill>
                <a:schemeClr val="tx2"/>
              </a:solidFill>
              <a:effectLst>
                <a:reflection blurRad="12700" stA="48000" endA="300" endPos="55000" dir="5400000" sy="-90000" algn="bl" rotWithShape="0"/>
              </a:effectLst>
              <a:latin typeface="+mj-lt"/>
              <a:ea typeface="+mj-ea"/>
              <a:cs typeface="+mj-cs"/>
            </a:endParaRPr>
          </a:p>
        </p:txBody>
      </p:sp>
      <p:sp>
        <p:nvSpPr>
          <p:cNvPr id="3" name="Rectangle 3"/>
          <p:cNvSpPr txBox="1">
            <a:spLocks noChangeArrowheads="1"/>
          </p:cNvSpPr>
          <p:nvPr/>
        </p:nvSpPr>
        <p:spPr>
          <a:xfrm>
            <a:off x="1034759" y="1653893"/>
            <a:ext cx="7538959" cy="4059555"/>
          </a:xfrm>
          <a:prstGeom prst="rect">
            <a:avLst/>
          </a:prstGeom>
        </p:spPr>
        <p:txBody>
          <a:bodyPr lIns="89330" tIns="44665" rIns="89330" bIns="44665"/>
          <a:lstStyle/>
          <a:p>
            <a:pPr marL="334989" indent="-334989">
              <a:lnSpc>
                <a:spcPct val="200000"/>
              </a:lnSpc>
              <a:spcBef>
                <a:spcPct val="20000"/>
              </a:spcBef>
              <a:buClr>
                <a:schemeClr val="accent1"/>
              </a:buClr>
              <a:buSzPct val="70000"/>
            </a:pPr>
            <a:r>
              <a:rPr lang="en-US" sz="2400" dirty="0" smtClean="0">
                <a:solidFill>
                  <a:schemeClr val="tx2"/>
                </a:solidFill>
              </a:rPr>
              <a:t>What makes a place different from other places? </a:t>
            </a:r>
          </a:p>
          <a:p>
            <a:pPr marL="334989" indent="-334989">
              <a:lnSpc>
                <a:spcPct val="200000"/>
              </a:lnSpc>
              <a:spcBef>
                <a:spcPct val="20000"/>
              </a:spcBef>
              <a:buClr>
                <a:schemeClr val="accent1"/>
              </a:buClr>
              <a:buSzPct val="70000"/>
            </a:pPr>
            <a:r>
              <a:rPr lang="en-US" sz="2400" dirty="0" smtClean="0">
                <a:solidFill>
                  <a:schemeClr val="tx2"/>
                </a:solidFill>
              </a:rPr>
              <a:t>What was the </a:t>
            </a:r>
            <a:r>
              <a:rPr lang="en-US" sz="2400" dirty="0" err="1" smtClean="0">
                <a:solidFill>
                  <a:schemeClr val="tx2"/>
                </a:solidFill>
              </a:rPr>
              <a:t>climate</a:t>
            </a:r>
            <a:r>
              <a:rPr lang="en-US" sz="2400" dirty="0" smtClean="0">
                <a:solidFill>
                  <a:schemeClr val="tx2"/>
                </a:solidFill>
              </a:rPr>
              <a:t>, and how did it effect the tribe?</a:t>
            </a:r>
          </a:p>
          <a:p>
            <a:pPr marL="334989" indent="-334989">
              <a:lnSpc>
                <a:spcPct val="200000"/>
              </a:lnSpc>
              <a:spcBef>
                <a:spcPct val="20000"/>
              </a:spcBef>
              <a:buClr>
                <a:schemeClr val="accent1"/>
              </a:buClr>
              <a:buSzPct val="70000"/>
            </a:pPr>
            <a:r>
              <a:rPr lang="en-US" sz="2400" dirty="0" smtClean="0">
                <a:solidFill>
                  <a:schemeClr val="tx2"/>
                </a:solidFill>
              </a:rPr>
              <a:t>What physical features were found in a specific region?</a:t>
            </a:r>
          </a:p>
          <a:p>
            <a:pPr marL="334989" indent="-334989">
              <a:lnSpc>
                <a:spcPct val="200000"/>
              </a:lnSpc>
              <a:spcBef>
                <a:spcPct val="20000"/>
              </a:spcBef>
              <a:buClr>
                <a:schemeClr val="accent1"/>
              </a:buClr>
              <a:buSzPct val="70000"/>
            </a:pPr>
            <a:r>
              <a:rPr lang="en-US" sz="2400" dirty="0" smtClean="0">
                <a:solidFill>
                  <a:schemeClr val="tx2"/>
                </a:solidFill>
              </a:rPr>
              <a:t>What was the tribe who live there like?</a:t>
            </a:r>
          </a:p>
          <a:p>
            <a:pPr marL="334989" indent="-334989">
              <a:lnSpc>
                <a:spcPct val="200000"/>
              </a:lnSpc>
              <a:spcBef>
                <a:spcPct val="20000"/>
              </a:spcBef>
              <a:buClr>
                <a:schemeClr val="accent1"/>
              </a:buClr>
              <a:buSzPct val="70000"/>
            </a:pPr>
            <a:r>
              <a:rPr lang="en-US" sz="2400" dirty="0" smtClean="0">
                <a:solidFill>
                  <a:schemeClr val="tx2"/>
                </a:solidFill>
              </a:rPr>
              <a:t>What were their traditions?</a:t>
            </a:r>
          </a:p>
          <a:p>
            <a:pPr marL="334989" indent="-334989">
              <a:spcBef>
                <a:spcPct val="20000"/>
              </a:spcBef>
              <a:buClr>
                <a:schemeClr val="accent1"/>
              </a:buClr>
              <a:buSzPct val="70000"/>
              <a:buFont typeface="Wingdings 2"/>
              <a:buChar char=""/>
            </a:pPr>
            <a:endParaRPr lang="en-US" sz="2400" dirty="0" smtClean="0">
              <a:solidFill>
                <a:schemeClr val="tx2"/>
              </a:solidFill>
            </a:endParaRPr>
          </a:p>
        </p:txBody>
      </p:sp>
      <p:pic>
        <p:nvPicPr>
          <p:cNvPr id="32770" name="Picture 2" descr="http://eliot.needham.k12.ma.us/technology/lessons/landforms/mountains"/>
          <p:cNvPicPr>
            <a:picLocks noChangeAspect="1" noChangeArrowheads="1"/>
          </p:cNvPicPr>
          <p:nvPr/>
        </p:nvPicPr>
        <p:blipFill>
          <a:blip r:embed="rId2" cstate="print"/>
          <a:srcRect/>
          <a:stretch>
            <a:fillRect/>
          </a:stretch>
        </p:blipFill>
        <p:spPr bwMode="auto">
          <a:xfrm>
            <a:off x="517380" y="676592"/>
            <a:ext cx="868458" cy="939712"/>
          </a:xfrm>
          <a:prstGeom prst="rect">
            <a:avLst/>
          </a:prstGeom>
          <a:noFill/>
        </p:spPr>
      </p:pic>
      <p:sp>
        <p:nvSpPr>
          <p:cNvPr id="5" name="Right Arrow 4">
            <a:hlinkClick r:id="rId3" action="ppaction://hlinksldjump"/>
          </p:cNvPr>
          <p:cNvSpPr/>
          <p:nvPr/>
        </p:nvSpPr>
        <p:spPr>
          <a:xfrm flipH="1">
            <a:off x="2660809" y="5638271"/>
            <a:ext cx="960848" cy="5262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89330" tIns="44665" rIns="89330" bIns="44665" rtlCol="0" anchor="ctr"/>
          <a:lstStyle/>
          <a:p>
            <a:pPr algn="ct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4200000" scaled="0"/>
          <a:tileRect/>
        </a:gradFill>
        <a:effectLst/>
      </p:bgPr>
    </p:bg>
    <p:spTree>
      <p:nvGrpSpPr>
        <p:cNvPr id="1" name=""/>
        <p:cNvGrpSpPr/>
        <p:nvPr/>
      </p:nvGrpSpPr>
      <p:grpSpPr>
        <a:xfrm>
          <a:off x="0" y="0"/>
          <a:ext cx="0" cy="0"/>
          <a:chOff x="0" y="0"/>
          <a:chExt cx="0" cy="0"/>
        </a:xfrm>
      </p:grpSpPr>
      <p:sp>
        <p:nvSpPr>
          <p:cNvPr id="2" name="Slide Number Placeholder 6"/>
          <p:cNvSpPr>
            <a:spLocks noGrp="1"/>
          </p:cNvSpPr>
          <p:nvPr>
            <p:ph type="sldNum" sz="quarter" idx="12"/>
          </p:nvPr>
        </p:nvSpPr>
        <p:spPr>
          <a:xfrm>
            <a:off x="6725934" y="6239686"/>
            <a:ext cx="1847784" cy="451062"/>
          </a:xfrm>
          <a:noFill/>
        </p:spPr>
        <p:txBody>
          <a:bodyPr/>
          <a:lstStyle/>
          <a:p>
            <a:fld id="{9D7DC710-0CD5-4EDE-AA5E-AE5AFB92FD95}" type="slidenum">
              <a:rPr lang="en-US"/>
              <a:pPr/>
              <a:t>19</a:t>
            </a:fld>
            <a:endParaRPr lang="en-US"/>
          </a:p>
        </p:txBody>
      </p:sp>
      <p:sp>
        <p:nvSpPr>
          <p:cNvPr id="3" name="Rectangle 2"/>
          <p:cNvSpPr txBox="1">
            <a:spLocks noChangeArrowheads="1"/>
          </p:cNvSpPr>
          <p:nvPr/>
        </p:nvSpPr>
        <p:spPr>
          <a:xfrm>
            <a:off x="295645" y="676593"/>
            <a:ext cx="8573718" cy="1127654"/>
          </a:xfrm>
          <a:prstGeom prst="rect">
            <a:avLst/>
          </a:prstGeom>
        </p:spPr>
        <p:txBody>
          <a:bodyPr lIns="89330" tIns="44665" rIns="89330" bIns="44665"/>
          <a:lstStyle/>
          <a:p>
            <a:pPr>
              <a:spcBef>
                <a:spcPct val="0"/>
              </a:spcBef>
            </a:pPr>
            <a:r>
              <a:rPr lang="en-US" sz="3500" u="sng" cap="all" dirty="0" smtClean="0">
                <a:solidFill>
                  <a:schemeClr val="bg2">
                    <a:lumMod val="10000"/>
                  </a:schemeClr>
                </a:solidFill>
                <a:effectLst>
                  <a:reflection blurRad="12700" stA="48000" endA="300" endPos="55000" dir="5400000" sy="-90000" algn="bl" rotWithShape="0"/>
                </a:effectLst>
                <a:latin typeface="+mj-lt"/>
                <a:ea typeface="+mj-ea"/>
                <a:cs typeface="+mj-cs"/>
              </a:rPr>
              <a:t>Question 1</a:t>
            </a:r>
            <a:br>
              <a:rPr lang="en-US" sz="3500" u="sng" cap="all" dirty="0" smtClean="0">
                <a:solidFill>
                  <a:schemeClr val="bg2">
                    <a:lumMod val="10000"/>
                  </a:schemeClr>
                </a:solidFill>
                <a:effectLst>
                  <a:reflection blurRad="12700" stA="48000" endA="300" endPos="55000" dir="5400000" sy="-90000" algn="bl" rotWithShape="0"/>
                </a:effectLst>
                <a:latin typeface="+mj-lt"/>
                <a:ea typeface="+mj-ea"/>
                <a:cs typeface="+mj-cs"/>
              </a:rPr>
            </a:br>
            <a:r>
              <a:rPr lang="en-US" sz="3500" cap="all" dirty="0" smtClean="0">
                <a:solidFill>
                  <a:schemeClr val="bg2">
                    <a:lumMod val="10000"/>
                  </a:schemeClr>
                </a:solidFill>
                <a:effectLst>
                  <a:reflection blurRad="12700" stA="48000" endA="300" endPos="55000" dir="5400000" sy="-90000" algn="bl" rotWithShape="0"/>
                </a:effectLst>
                <a:latin typeface="+mj-lt"/>
                <a:ea typeface="+mj-ea"/>
                <a:cs typeface="+mj-cs"/>
              </a:rPr>
              <a:t>Which of the following is </a:t>
            </a:r>
            <a:r>
              <a:rPr lang="en-US" sz="3500" b="1" cap="all" dirty="0" smtClean="0">
                <a:solidFill>
                  <a:schemeClr val="bg2">
                    <a:lumMod val="10000"/>
                  </a:schemeClr>
                </a:solidFill>
                <a:effectLst>
                  <a:reflection blurRad="12700" stA="48000" endA="300" endPos="55000" dir="5400000" sy="-90000" algn="bl" rotWithShape="0"/>
                </a:effectLst>
                <a:latin typeface="+mj-lt"/>
                <a:ea typeface="+mj-ea"/>
                <a:cs typeface="+mj-cs"/>
              </a:rPr>
              <a:t>NOT</a:t>
            </a:r>
            <a:r>
              <a:rPr lang="en-US" sz="3500" cap="all" dirty="0" smtClean="0">
                <a:solidFill>
                  <a:schemeClr val="bg2">
                    <a:lumMod val="10000"/>
                  </a:schemeClr>
                </a:solidFill>
                <a:effectLst>
                  <a:reflection blurRad="12700" stA="48000" endA="300" endPos="55000" dir="5400000" sy="-90000" algn="bl" rotWithShape="0"/>
                </a:effectLst>
                <a:latin typeface="+mj-lt"/>
                <a:ea typeface="+mj-ea"/>
                <a:cs typeface="+mj-cs"/>
              </a:rPr>
              <a:t> a geography theme?</a:t>
            </a:r>
          </a:p>
        </p:txBody>
      </p:sp>
      <p:sp>
        <p:nvSpPr>
          <p:cNvPr id="4" name="Rectangle 3"/>
          <p:cNvSpPr txBox="1">
            <a:spLocks noChangeArrowheads="1"/>
          </p:cNvSpPr>
          <p:nvPr/>
        </p:nvSpPr>
        <p:spPr>
          <a:xfrm>
            <a:off x="700881" y="3025872"/>
            <a:ext cx="3695568" cy="3740053"/>
          </a:xfrm>
          <a:prstGeom prst="rect">
            <a:avLst/>
          </a:prstGeom>
        </p:spPr>
        <p:txBody>
          <a:bodyPr lIns="89330" tIns="44665" rIns="89330" bIns="44665"/>
          <a:lstStyle/>
          <a:p>
            <a:pPr marL="521095" indent="-521095">
              <a:spcBef>
                <a:spcPct val="20000"/>
              </a:spcBef>
              <a:buClr>
                <a:schemeClr val="accent1"/>
              </a:buClr>
              <a:buSzPct val="70000"/>
            </a:pPr>
            <a:r>
              <a:rPr lang="en-US" sz="3200" dirty="0" smtClean="0">
                <a:solidFill>
                  <a:schemeClr val="tx2"/>
                </a:solidFill>
              </a:rPr>
              <a:t>A. movement</a:t>
            </a:r>
          </a:p>
          <a:p>
            <a:pPr marL="521095" indent="-521095">
              <a:spcBef>
                <a:spcPct val="20000"/>
              </a:spcBef>
              <a:buClr>
                <a:schemeClr val="accent1"/>
              </a:buClr>
              <a:buSzPct val="70000"/>
              <a:buFont typeface="Wingdings 2"/>
              <a:buChar char=""/>
            </a:pPr>
            <a:endParaRPr lang="en-US" sz="3200" dirty="0" smtClean="0">
              <a:solidFill>
                <a:schemeClr val="tx2"/>
              </a:solidFill>
            </a:endParaRPr>
          </a:p>
          <a:p>
            <a:pPr marL="521095" indent="-521095">
              <a:spcBef>
                <a:spcPct val="20000"/>
              </a:spcBef>
              <a:buClr>
                <a:schemeClr val="accent1"/>
              </a:buClr>
              <a:buSzPct val="70000"/>
            </a:pPr>
            <a:endParaRPr lang="en-US" sz="3200" dirty="0" smtClean="0">
              <a:solidFill>
                <a:schemeClr val="tx2"/>
              </a:solidFill>
            </a:endParaRPr>
          </a:p>
          <a:p>
            <a:pPr marL="521095" indent="-521095">
              <a:spcBef>
                <a:spcPct val="20000"/>
              </a:spcBef>
              <a:buClr>
                <a:schemeClr val="accent1"/>
              </a:buClr>
              <a:buSzPct val="70000"/>
            </a:pPr>
            <a:r>
              <a:rPr lang="en-US" sz="3200" dirty="0" smtClean="0">
                <a:solidFill>
                  <a:schemeClr val="tx2"/>
                </a:solidFill>
              </a:rPr>
              <a:t>C. region</a:t>
            </a:r>
          </a:p>
          <a:p>
            <a:pPr marL="521095" indent="-521095">
              <a:spcBef>
                <a:spcPct val="20000"/>
              </a:spcBef>
              <a:buClr>
                <a:schemeClr val="accent1"/>
              </a:buClr>
              <a:buSzPct val="70000"/>
            </a:pPr>
            <a:endParaRPr lang="en-US" sz="3200" dirty="0" smtClean="0">
              <a:solidFill>
                <a:schemeClr val="tx2"/>
              </a:solidFill>
            </a:endParaRPr>
          </a:p>
        </p:txBody>
      </p:sp>
      <p:sp>
        <p:nvSpPr>
          <p:cNvPr id="5" name="Rectangle 4"/>
          <p:cNvSpPr txBox="1">
            <a:spLocks noChangeArrowheads="1"/>
          </p:cNvSpPr>
          <p:nvPr/>
        </p:nvSpPr>
        <p:spPr>
          <a:xfrm>
            <a:off x="4434681" y="3053115"/>
            <a:ext cx="4434682" cy="3758847"/>
          </a:xfrm>
          <a:prstGeom prst="rect">
            <a:avLst/>
          </a:prstGeom>
        </p:spPr>
        <p:txBody>
          <a:bodyPr lIns="89330" tIns="44665" rIns="89330" bIns="44665"/>
          <a:lstStyle/>
          <a:p>
            <a:pPr marL="614148" indent="-614148">
              <a:spcBef>
                <a:spcPct val="20000"/>
              </a:spcBef>
              <a:buClr>
                <a:schemeClr val="accent1"/>
              </a:buClr>
              <a:buSzPct val="70000"/>
            </a:pPr>
            <a:r>
              <a:rPr lang="en-US" sz="3200" dirty="0" smtClean="0">
                <a:solidFill>
                  <a:schemeClr val="tx2"/>
                </a:solidFill>
              </a:rPr>
              <a:t>B. human-environmental interaction</a:t>
            </a:r>
          </a:p>
          <a:p>
            <a:pPr marL="614148" indent="-614148">
              <a:spcBef>
                <a:spcPct val="20000"/>
              </a:spcBef>
              <a:buClr>
                <a:schemeClr val="accent1"/>
              </a:buClr>
              <a:buSzPct val="70000"/>
            </a:pPr>
            <a:endParaRPr lang="en-US" sz="3200" dirty="0" smtClean="0">
              <a:solidFill>
                <a:schemeClr val="tx2"/>
              </a:solidFill>
            </a:endParaRPr>
          </a:p>
          <a:p>
            <a:pPr marL="614148" indent="-614148">
              <a:spcBef>
                <a:spcPct val="20000"/>
              </a:spcBef>
              <a:buClr>
                <a:schemeClr val="accent1"/>
              </a:buClr>
              <a:buSzPct val="70000"/>
            </a:pPr>
            <a:r>
              <a:rPr lang="en-US" sz="3200" dirty="0" smtClean="0">
                <a:solidFill>
                  <a:schemeClr val="tx2"/>
                </a:solidFill>
              </a:rPr>
              <a:t>D. people</a:t>
            </a:r>
          </a:p>
        </p:txBody>
      </p:sp>
      <p:pic>
        <p:nvPicPr>
          <p:cNvPr id="6" name="Picture 5">
            <a:hlinkClick r:id="" action="ppaction://media"/>
          </p:cNvPr>
          <p:cNvPicPr>
            <a:picLocks noRot="1" noChangeAspect="1" noChangeArrowheads="1"/>
          </p:cNvPicPr>
          <p:nvPr>
            <a:wavAudioFile r:embed="rId1" name="CHIMER.WAV"/>
          </p:nvPr>
        </p:nvPicPr>
        <p:blipFill>
          <a:blip r:embed="rId4" cstate="print"/>
          <a:srcRect/>
          <a:stretch>
            <a:fillRect/>
          </a:stretch>
        </p:blipFill>
        <p:spPr bwMode="auto">
          <a:xfrm>
            <a:off x="4206081" y="3154362"/>
            <a:ext cx="295645" cy="300708"/>
          </a:xfrm>
          <a:prstGeom prst="rect">
            <a:avLst/>
          </a:prstGeom>
          <a:noFill/>
          <a:ln w="9525">
            <a:noFill/>
            <a:miter lim="800000"/>
            <a:headEnd/>
            <a:tailEnd/>
          </a:ln>
        </p:spPr>
      </p:pic>
      <p:pic>
        <p:nvPicPr>
          <p:cNvPr id="7" name="Picture 6">
            <a:hlinkClick r:id="" action="ppaction://media"/>
          </p:cNvPr>
          <p:cNvPicPr>
            <a:picLocks noRot="1" noChangeAspect="1" noChangeArrowheads="1"/>
          </p:cNvPicPr>
          <p:nvPr>
            <a:wavAudioFile r:embed="rId2" name="j0214098.wav"/>
          </p:nvPr>
        </p:nvPicPr>
        <p:blipFill>
          <a:blip r:embed="rId4" cstate="print"/>
          <a:srcRect/>
          <a:stretch>
            <a:fillRect/>
          </a:stretch>
        </p:blipFill>
        <p:spPr bwMode="auto">
          <a:xfrm>
            <a:off x="4206081" y="4830762"/>
            <a:ext cx="295645" cy="300708"/>
          </a:xfrm>
          <a:prstGeom prst="rect">
            <a:avLst/>
          </a:prstGeom>
          <a:noFill/>
          <a:ln w="9525">
            <a:noFill/>
            <a:miter lim="800000"/>
            <a:headEnd/>
            <a:tailEnd/>
          </a:ln>
        </p:spPr>
      </p:pic>
      <p:pic>
        <p:nvPicPr>
          <p:cNvPr id="8" name="Picture 7">
            <a:hlinkClick r:id="" action="ppaction://media"/>
          </p:cNvPr>
          <p:cNvPicPr>
            <a:picLocks noRot="1" noChangeAspect="1" noChangeArrowheads="1"/>
          </p:cNvPicPr>
          <p:nvPr>
            <a:wavAudioFile r:embed="rId1" name="CHIMER.WAV"/>
          </p:nvPr>
        </p:nvPicPr>
        <p:blipFill>
          <a:blip r:embed="rId4" cstate="print"/>
          <a:srcRect/>
          <a:stretch>
            <a:fillRect/>
          </a:stretch>
        </p:blipFill>
        <p:spPr bwMode="auto">
          <a:xfrm>
            <a:off x="396081" y="3230562"/>
            <a:ext cx="295645" cy="300708"/>
          </a:xfrm>
          <a:prstGeom prst="rect">
            <a:avLst/>
          </a:prstGeom>
          <a:noFill/>
          <a:ln w="9525">
            <a:noFill/>
            <a:miter lim="800000"/>
            <a:headEnd/>
            <a:tailEnd/>
          </a:ln>
        </p:spPr>
      </p:pic>
      <p:pic>
        <p:nvPicPr>
          <p:cNvPr id="9" name="Picture 8">
            <a:hlinkClick r:id="" action="ppaction://media"/>
          </p:cNvPr>
          <p:cNvPicPr>
            <a:picLocks noRot="1" noChangeAspect="1" noChangeArrowheads="1"/>
          </p:cNvPicPr>
          <p:nvPr>
            <a:wavAudioFile r:embed="rId1" name="CHIMER.WAV"/>
          </p:nvPr>
        </p:nvPicPr>
        <p:blipFill>
          <a:blip r:embed="rId4" cstate="print"/>
          <a:srcRect/>
          <a:stretch>
            <a:fillRect/>
          </a:stretch>
        </p:blipFill>
        <p:spPr bwMode="auto">
          <a:xfrm>
            <a:off x="396081" y="4983162"/>
            <a:ext cx="295645" cy="300708"/>
          </a:xfrm>
          <a:prstGeom prst="rect">
            <a:avLst/>
          </a:prstGeom>
          <a:noFill/>
          <a:ln w="9525">
            <a:noFill/>
            <a:miter lim="800000"/>
            <a:headEnd/>
            <a:tailEnd/>
          </a:ln>
        </p:spPr>
      </p:pic>
      <p:sp>
        <p:nvSpPr>
          <p:cNvPr id="10" name="AutoShape 10">
            <a:hlinkClick r:id="" action="ppaction://hlinkshowjump?jump=nextslide" highlightClick="1"/>
          </p:cNvPr>
          <p:cNvSpPr>
            <a:spLocks noChangeArrowheads="1"/>
          </p:cNvSpPr>
          <p:nvPr/>
        </p:nvSpPr>
        <p:spPr bwMode="auto">
          <a:xfrm>
            <a:off x="7939881" y="5745162"/>
            <a:ext cx="346460" cy="751769"/>
          </a:xfrm>
          <a:prstGeom prst="actionButtonForwardNext">
            <a:avLst/>
          </a:prstGeom>
          <a:solidFill>
            <a:schemeClr val="accent1"/>
          </a:solidFill>
          <a:ln w="9525">
            <a:solidFill>
              <a:schemeClr val="tx1"/>
            </a:solidFill>
            <a:miter lim="800000"/>
            <a:headEnd/>
            <a:tailEnd/>
          </a:ln>
        </p:spPr>
        <p:txBody>
          <a:bodyPr wrap="none" lIns="89330" tIns="44665" rIns="89330" bIns="44665" anchor="ctr"/>
          <a:lstStyle/>
          <a:p>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138" fill="hold"/>
                                        <p:tgtEl>
                                          <p:spTgt spid="6"/>
                                        </p:tgtEl>
                                      </p:cBhvr>
                                    </p:cmd>
                                  </p:childTnLst>
                                </p:cTn>
                              </p:par>
                            </p:childTnLst>
                          </p:cTn>
                        </p:par>
                      </p:childTnLst>
                    </p:cTn>
                  </p:par>
                </p:childTnLst>
              </p:cTn>
              <p:nextCondLst>
                <p:cond evt="onClick" delay="0">
                  <p:tgtEl>
                    <p:spTgt spid="6"/>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1" presetClass="mediacall" presetSubtype="0" fill="hold" nodeType="clickEffect">
                                  <p:stCondLst>
                                    <p:cond delay="0"/>
                                  </p:stCondLst>
                                  <p:childTnLst>
                                    <p:cmd type="call" cmd="playFrom(0.0)">
                                      <p:cBhvr>
                                        <p:cTn id="11" dur="4716" fill="hold"/>
                                        <p:tgtEl>
                                          <p:spTgt spid="7"/>
                                        </p:tgtEl>
                                      </p:cBhvr>
                                    </p:cmd>
                                  </p:childTnLst>
                                </p:cTn>
                              </p:par>
                            </p:childTnLst>
                          </p:cTn>
                        </p:par>
                      </p:childTnLst>
                    </p:cTn>
                  </p:par>
                </p:childTnLst>
              </p:cTn>
              <p:nextCondLst>
                <p:cond evt="onClick" delay="0">
                  <p:tgtEl>
                    <p:spTgt spid="7"/>
                  </p:tgtEl>
                </p:cond>
              </p:nextCondLst>
            </p:seq>
            <p:seq concurrent="1" nextAc="seek">
              <p:cTn id="12" restart="whenNotActive" fill="hold" evtFilter="cancelBubble" nodeType="interactiveSeq">
                <p:stCondLst>
                  <p:cond evt="onClick" delay="0">
                    <p:tgtEl>
                      <p:spTgt spid="8"/>
                    </p:tgtEl>
                  </p:cond>
                </p:stCondLst>
                <p:endSync evt="end" delay="0">
                  <p:rtn val="all"/>
                </p:endSync>
                <p:childTnLst>
                  <p:par>
                    <p:cTn id="13" fill="hold">
                      <p:stCondLst>
                        <p:cond delay="0"/>
                      </p:stCondLst>
                      <p:childTnLst>
                        <p:par>
                          <p:cTn id="14" fill="hold">
                            <p:stCondLst>
                              <p:cond delay="0"/>
                            </p:stCondLst>
                            <p:childTnLst>
                              <p:par>
                                <p:cTn id="15" presetID="1" presetClass="mediacall" presetSubtype="0" fill="hold" nodeType="clickEffect">
                                  <p:stCondLst>
                                    <p:cond delay="0"/>
                                  </p:stCondLst>
                                  <p:childTnLst>
                                    <p:cmd type="call" cmd="playFrom(0.0)">
                                      <p:cBhvr>
                                        <p:cTn id="16" dur="1138" fill="hold"/>
                                        <p:tgtEl>
                                          <p:spTgt spid="8"/>
                                        </p:tgtEl>
                                      </p:cBhvr>
                                    </p:cmd>
                                  </p:childTnLst>
                                </p:cTn>
                              </p:par>
                            </p:childTnLst>
                          </p:cTn>
                        </p:par>
                      </p:childTnLst>
                    </p:cTn>
                  </p:par>
                </p:childTnLst>
              </p:cTn>
              <p:nextCondLst>
                <p:cond evt="onClick" delay="0">
                  <p:tgtEl>
                    <p:spTgt spid="8"/>
                  </p:tgtEl>
                </p:cond>
              </p:nextCondLst>
            </p:seq>
            <p:seq concurrent="1" nextAc="seek">
              <p:cTn id="17" restart="whenNotActive" fill="hold" evtFilter="cancelBubble" nodeType="interactiveSeq">
                <p:stCondLst>
                  <p:cond evt="onClick" delay="0">
                    <p:tgtEl>
                      <p:spTgt spid="9"/>
                    </p:tgtEl>
                  </p:cond>
                </p:stCondLst>
                <p:endSync evt="end" delay="0">
                  <p:rtn val="all"/>
                </p:endSync>
                <p:childTnLst>
                  <p:par>
                    <p:cTn id="18" fill="hold">
                      <p:stCondLst>
                        <p:cond delay="0"/>
                      </p:stCondLst>
                      <p:childTnLst>
                        <p:par>
                          <p:cTn id="19" fill="hold">
                            <p:stCondLst>
                              <p:cond delay="0"/>
                            </p:stCondLst>
                            <p:childTnLst>
                              <p:par>
                                <p:cTn id="20" presetID="1" presetClass="mediacall" presetSubtype="0" fill="hold" nodeType="clickEffect">
                                  <p:stCondLst>
                                    <p:cond delay="0"/>
                                  </p:stCondLst>
                                  <p:childTnLst>
                                    <p:cmd type="call" cmd="playFrom(0.0)">
                                      <p:cBhvr>
                                        <p:cTn id="21" dur="1138" fill="hold"/>
                                        <p:tgtEl>
                                          <p:spTgt spid="9"/>
                                        </p:tgtEl>
                                      </p:cBhvr>
                                    </p:cmd>
                                  </p:childTnLst>
                                </p:cTn>
                              </p:par>
                            </p:childTnLst>
                          </p:cTn>
                        </p:par>
                      </p:childTnLst>
                    </p:cTn>
                  </p:par>
                </p:childTnLst>
              </p:cTn>
              <p:nextCondLst>
                <p:cond evt="onClick" delay="0">
                  <p:tgtEl>
                    <p:spTgt spid="9"/>
                  </p:tgtEl>
                </p:cond>
              </p:nextCondLst>
            </p:seq>
            <p:audio>
              <p:cMediaNode>
                <p:cTn id="22"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audio>
              <p:cMediaNode>
                <p:cTn id="23"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audio>
              <p:cMediaNode>
                <p:cTn id="24"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audio>
              <p:cMediaNode>
                <p:cTn id="25"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739113" y="225531"/>
            <a:ext cx="7169402" cy="676593"/>
          </a:xfrm>
          <a:prstGeom prst="rect">
            <a:avLst/>
          </a:prstGeom>
          <a:solidFill>
            <a:schemeClr val="accent1">
              <a:lumMod val="60000"/>
              <a:lumOff val="40000"/>
            </a:schemeClr>
          </a:solidFill>
        </p:spPr>
        <p:txBody>
          <a:bodyPr lIns="89330" tIns="44665" rIns="89330" bIns="44665"/>
          <a:lstStyle/>
          <a:p>
            <a:pPr algn="ctr">
              <a:spcBef>
                <a:spcPct val="0"/>
              </a:spcBef>
              <a:defRPr/>
            </a:pPr>
            <a:r>
              <a:rPr lang="en-US" sz="4300" dirty="0" smtClean="0">
                <a:latin typeface="+mj-lt"/>
                <a:ea typeface="+mj-ea"/>
                <a:cs typeface="+mj-cs"/>
              </a:rPr>
              <a:t>DEFINITION OF GEOGRAPHY</a:t>
            </a:r>
          </a:p>
        </p:txBody>
      </p:sp>
      <p:sp>
        <p:nvSpPr>
          <p:cNvPr id="5" name="Rectangle 3"/>
          <p:cNvSpPr txBox="1">
            <a:spLocks noChangeArrowheads="1"/>
          </p:cNvSpPr>
          <p:nvPr/>
        </p:nvSpPr>
        <p:spPr>
          <a:xfrm>
            <a:off x="517379" y="1278008"/>
            <a:ext cx="7538959" cy="5112032"/>
          </a:xfrm>
          <a:prstGeom prst="rect">
            <a:avLst/>
          </a:prstGeom>
        </p:spPr>
        <p:txBody>
          <a:bodyPr lIns="89330" tIns="44665" rIns="89330" bIns="44665"/>
          <a:lstStyle/>
          <a:p>
            <a:pPr marL="334989" indent="-334989">
              <a:spcBef>
                <a:spcPct val="20000"/>
              </a:spcBef>
              <a:defRPr/>
            </a:pPr>
            <a:r>
              <a:rPr lang="en-US" sz="3900" b="1" dirty="0" err="1" smtClean="0"/>
              <a:t>ge·og·ra·phy</a:t>
            </a:r>
            <a:r>
              <a:rPr lang="en-US" sz="3900" dirty="0" smtClean="0"/>
              <a:t/>
            </a:r>
            <a:br>
              <a:rPr lang="en-US" sz="3900" dirty="0" smtClean="0"/>
            </a:br>
            <a:r>
              <a:rPr lang="en-US" sz="3900" b="1" dirty="0" smtClean="0">
                <a:solidFill>
                  <a:schemeClr val="accent1"/>
                </a:solidFill>
              </a:rPr>
              <a:t>1</a:t>
            </a:r>
            <a:r>
              <a:rPr lang="en-US" sz="3900" dirty="0" smtClean="0">
                <a:solidFill>
                  <a:schemeClr val="accent1"/>
                </a:solidFill>
              </a:rPr>
              <a:t> </a:t>
            </a:r>
            <a:r>
              <a:rPr lang="en-US" sz="3900" b="1" dirty="0" smtClean="0">
                <a:solidFill>
                  <a:schemeClr val="accent1"/>
                </a:solidFill>
              </a:rPr>
              <a:t>:</a:t>
            </a:r>
            <a:r>
              <a:rPr lang="en-US" sz="3900" dirty="0" smtClean="0">
                <a:solidFill>
                  <a:schemeClr val="accent1"/>
                </a:solidFill>
              </a:rPr>
              <a:t> </a:t>
            </a:r>
            <a:r>
              <a:rPr lang="en-US" sz="3900" b="1" dirty="0" smtClean="0">
                <a:solidFill>
                  <a:schemeClr val="accent1"/>
                </a:solidFill>
              </a:rPr>
              <a:t>a science that deals with the description, distribution, and interaction of the diverse physical, biological, and cultural features of the earth's surface</a:t>
            </a:r>
            <a:br>
              <a:rPr lang="en-US" sz="3900" b="1" dirty="0" smtClean="0">
                <a:solidFill>
                  <a:schemeClr val="accent1"/>
                </a:solidFill>
              </a:rPr>
            </a:br>
            <a:r>
              <a:rPr lang="en-US" dirty="0" smtClean="0"/>
              <a:t>Source-Merriam Webster Collegiate Dictionary</a:t>
            </a:r>
          </a:p>
        </p:txBody>
      </p:sp>
      <p:pic>
        <p:nvPicPr>
          <p:cNvPr id="27650" name="Picture 2" descr="http://www.phillipmartin.info/clipart/landform_worldmap_s.gif">
            <a:hlinkClick r:id="rId2"/>
          </p:cNvPr>
          <p:cNvPicPr>
            <a:picLocks noChangeAspect="1" noChangeArrowheads="1"/>
          </p:cNvPicPr>
          <p:nvPr/>
        </p:nvPicPr>
        <p:blipFill>
          <a:blip r:embed="rId3" cstate="print"/>
          <a:srcRect/>
          <a:stretch>
            <a:fillRect/>
          </a:stretch>
        </p:blipFill>
        <p:spPr bwMode="auto">
          <a:xfrm>
            <a:off x="5765086" y="1127654"/>
            <a:ext cx="1912457" cy="10618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4200000" scaled="0"/>
        </a:gradFill>
        <a:effectLst/>
      </p:bgPr>
    </p:bg>
    <p:spTree>
      <p:nvGrpSpPr>
        <p:cNvPr id="1" name=""/>
        <p:cNvGrpSpPr/>
        <p:nvPr/>
      </p:nvGrpSpPr>
      <p:grpSpPr>
        <a:xfrm>
          <a:off x="0" y="0"/>
          <a:ext cx="0" cy="0"/>
          <a:chOff x="0" y="0"/>
          <a:chExt cx="0" cy="0"/>
        </a:xfrm>
      </p:grpSpPr>
      <p:sp>
        <p:nvSpPr>
          <p:cNvPr id="2" name="Slide Number Placeholder 6"/>
          <p:cNvSpPr>
            <a:spLocks noGrp="1"/>
          </p:cNvSpPr>
          <p:nvPr>
            <p:ph type="sldNum" sz="quarter" idx="12"/>
          </p:nvPr>
        </p:nvSpPr>
        <p:spPr>
          <a:xfrm>
            <a:off x="6725934" y="6239686"/>
            <a:ext cx="1847784" cy="451062"/>
          </a:xfrm>
          <a:noFill/>
        </p:spPr>
        <p:txBody>
          <a:bodyPr/>
          <a:lstStyle/>
          <a:p>
            <a:fld id="{39B3409B-F74C-436D-889D-4CA2FD7EA7A5}" type="slidenum">
              <a:rPr lang="en-US"/>
              <a:pPr/>
              <a:t>20</a:t>
            </a:fld>
            <a:endParaRPr lang="en-US"/>
          </a:p>
        </p:txBody>
      </p:sp>
      <p:sp>
        <p:nvSpPr>
          <p:cNvPr id="3" name="Rectangle 2"/>
          <p:cNvSpPr txBox="1">
            <a:spLocks noChangeArrowheads="1"/>
          </p:cNvSpPr>
          <p:nvPr/>
        </p:nvSpPr>
        <p:spPr>
          <a:xfrm>
            <a:off x="243681" y="411162"/>
            <a:ext cx="8425895" cy="1127654"/>
          </a:xfrm>
          <a:prstGeom prst="rect">
            <a:avLst/>
          </a:prstGeom>
        </p:spPr>
        <p:txBody>
          <a:bodyPr lIns="89330" tIns="44665" rIns="89330" bIns="44665"/>
          <a:lstStyle/>
          <a:p>
            <a:pPr>
              <a:spcBef>
                <a:spcPct val="0"/>
              </a:spcBef>
            </a:pPr>
            <a:r>
              <a:rPr lang="en-US" sz="3500" u="sng" cap="all" dirty="0" smtClean="0">
                <a:solidFill>
                  <a:schemeClr val="tx2"/>
                </a:solidFill>
                <a:effectLst>
                  <a:reflection blurRad="12700" stA="48000" endA="300" endPos="55000" dir="5400000" sy="-90000" algn="bl" rotWithShape="0"/>
                </a:effectLst>
                <a:latin typeface="+mj-lt"/>
                <a:ea typeface="+mj-ea"/>
                <a:cs typeface="+mj-cs"/>
              </a:rPr>
              <a:t>Question 2</a:t>
            </a:r>
            <a:r>
              <a:rPr lang="en-US" sz="3500" cap="all" dirty="0" smtClean="0">
                <a:solidFill>
                  <a:schemeClr val="tx2"/>
                </a:solidFill>
                <a:effectLst>
                  <a:reflection blurRad="12700" stA="48000" endA="300" endPos="55000" dir="5400000" sy="-90000" algn="bl" rotWithShape="0"/>
                </a:effectLst>
                <a:latin typeface="+mj-lt"/>
                <a:ea typeface="+mj-ea"/>
                <a:cs typeface="+mj-cs"/>
              </a:rPr>
              <a:t> </a:t>
            </a:r>
            <a:br>
              <a:rPr lang="en-US" sz="3500" cap="all" dirty="0" smtClean="0">
                <a:solidFill>
                  <a:schemeClr val="tx2"/>
                </a:solidFill>
                <a:effectLst>
                  <a:reflection blurRad="12700" stA="48000" endA="300" endPos="55000" dir="5400000" sy="-90000" algn="bl" rotWithShape="0"/>
                </a:effectLst>
                <a:latin typeface="+mj-lt"/>
                <a:ea typeface="+mj-ea"/>
                <a:cs typeface="+mj-cs"/>
              </a:rPr>
            </a:br>
            <a:r>
              <a:rPr lang="en-US" sz="3500" cap="all" dirty="0" smtClean="0">
                <a:solidFill>
                  <a:schemeClr val="tx2"/>
                </a:solidFill>
                <a:effectLst>
                  <a:reflection blurRad="12700" stA="48000" endA="300" endPos="55000" dir="5400000" sy="-90000" algn="bl" rotWithShape="0"/>
                </a:effectLst>
                <a:latin typeface="+mj-lt"/>
                <a:ea typeface="+mj-ea"/>
                <a:cs typeface="+mj-cs"/>
              </a:rPr>
              <a:t> Which of the following is an example of Human-Environmental Interaction?</a:t>
            </a:r>
          </a:p>
        </p:txBody>
      </p:sp>
      <p:sp>
        <p:nvSpPr>
          <p:cNvPr id="4" name="Rectangle 3"/>
          <p:cNvSpPr txBox="1">
            <a:spLocks noChangeArrowheads="1"/>
          </p:cNvSpPr>
          <p:nvPr/>
        </p:nvSpPr>
        <p:spPr>
          <a:xfrm>
            <a:off x="591291" y="3025872"/>
            <a:ext cx="3695568" cy="3740053"/>
          </a:xfrm>
          <a:prstGeom prst="rect">
            <a:avLst/>
          </a:prstGeom>
        </p:spPr>
        <p:txBody>
          <a:bodyPr lIns="89330" tIns="44665" rIns="89330" bIns="44665"/>
          <a:lstStyle/>
          <a:p>
            <a:pPr marL="521095" indent="-521095">
              <a:spcBef>
                <a:spcPct val="20000"/>
              </a:spcBef>
              <a:buClr>
                <a:schemeClr val="accent1"/>
              </a:buClr>
              <a:buSzPct val="70000"/>
            </a:pPr>
            <a:r>
              <a:rPr lang="en-US" sz="3200" dirty="0" smtClean="0">
                <a:solidFill>
                  <a:schemeClr val="tx2"/>
                </a:solidFill>
              </a:rPr>
              <a:t>A. getting the mail</a:t>
            </a:r>
          </a:p>
          <a:p>
            <a:pPr marL="521095" indent="-521095">
              <a:spcBef>
                <a:spcPct val="20000"/>
              </a:spcBef>
              <a:buClr>
                <a:schemeClr val="accent1"/>
              </a:buClr>
              <a:buSzPct val="70000"/>
              <a:buFont typeface="Wingdings 2"/>
              <a:buChar char=""/>
            </a:pPr>
            <a:endParaRPr lang="en-US" sz="3200" dirty="0" smtClean="0">
              <a:solidFill>
                <a:schemeClr val="tx2"/>
              </a:solidFill>
            </a:endParaRPr>
          </a:p>
          <a:p>
            <a:pPr marL="521095" indent="-521095">
              <a:spcBef>
                <a:spcPct val="20000"/>
              </a:spcBef>
              <a:buClr>
                <a:schemeClr val="accent1"/>
              </a:buClr>
              <a:buSzPct val="70000"/>
            </a:pPr>
            <a:endParaRPr lang="en-US" sz="3200" dirty="0" smtClean="0">
              <a:solidFill>
                <a:schemeClr val="tx2"/>
              </a:solidFill>
            </a:endParaRPr>
          </a:p>
          <a:p>
            <a:pPr marL="521095" indent="-521095">
              <a:spcBef>
                <a:spcPct val="20000"/>
              </a:spcBef>
              <a:buClr>
                <a:schemeClr val="accent1"/>
              </a:buClr>
              <a:buSzPct val="70000"/>
            </a:pPr>
            <a:r>
              <a:rPr lang="en-US" sz="3200" dirty="0" smtClean="0">
                <a:solidFill>
                  <a:schemeClr val="tx2"/>
                </a:solidFill>
              </a:rPr>
              <a:t>C. playing </a:t>
            </a:r>
            <a:r>
              <a:rPr lang="en-US" sz="3200" dirty="0" err="1" smtClean="0">
                <a:solidFill>
                  <a:schemeClr val="tx2"/>
                </a:solidFill>
              </a:rPr>
              <a:t>Gameboy</a:t>
            </a:r>
            <a:endParaRPr lang="en-US" sz="3200" dirty="0" smtClean="0">
              <a:solidFill>
                <a:schemeClr val="tx2"/>
              </a:solidFill>
            </a:endParaRPr>
          </a:p>
          <a:p>
            <a:pPr marL="521095" indent="-521095">
              <a:spcBef>
                <a:spcPct val="20000"/>
              </a:spcBef>
              <a:buClr>
                <a:schemeClr val="accent1"/>
              </a:buClr>
              <a:buSzPct val="70000"/>
            </a:pPr>
            <a:endParaRPr lang="en-US" sz="3200" dirty="0" smtClean="0">
              <a:solidFill>
                <a:schemeClr val="tx2"/>
              </a:solidFill>
            </a:endParaRPr>
          </a:p>
        </p:txBody>
      </p:sp>
      <p:sp>
        <p:nvSpPr>
          <p:cNvPr id="5" name="Rectangle 4"/>
          <p:cNvSpPr txBox="1">
            <a:spLocks noChangeArrowheads="1"/>
          </p:cNvSpPr>
          <p:nvPr/>
        </p:nvSpPr>
        <p:spPr>
          <a:xfrm>
            <a:off x="5501481" y="3007078"/>
            <a:ext cx="3695568" cy="3758847"/>
          </a:xfrm>
          <a:prstGeom prst="rect">
            <a:avLst/>
          </a:prstGeom>
        </p:spPr>
        <p:txBody>
          <a:bodyPr lIns="89330" tIns="44665" rIns="89330" bIns="44665"/>
          <a:lstStyle/>
          <a:p>
            <a:pPr marL="614148" indent="-614148">
              <a:spcBef>
                <a:spcPct val="20000"/>
              </a:spcBef>
              <a:buClr>
                <a:schemeClr val="accent1"/>
              </a:buClr>
              <a:buSzPct val="70000"/>
            </a:pPr>
            <a:r>
              <a:rPr lang="en-US" sz="3200" dirty="0" smtClean="0">
                <a:solidFill>
                  <a:schemeClr val="tx2"/>
                </a:solidFill>
              </a:rPr>
              <a:t>B. watching TV</a:t>
            </a:r>
          </a:p>
          <a:p>
            <a:pPr marL="614148" indent="-614148">
              <a:spcBef>
                <a:spcPct val="20000"/>
              </a:spcBef>
              <a:buClr>
                <a:schemeClr val="accent1"/>
              </a:buClr>
              <a:buSzPct val="70000"/>
            </a:pPr>
            <a:endParaRPr lang="en-US" sz="3200" dirty="0" smtClean="0">
              <a:solidFill>
                <a:schemeClr val="tx2"/>
              </a:solidFill>
            </a:endParaRPr>
          </a:p>
          <a:p>
            <a:pPr marL="614148" indent="-614148">
              <a:spcBef>
                <a:spcPct val="20000"/>
              </a:spcBef>
              <a:buClr>
                <a:schemeClr val="accent1"/>
              </a:buClr>
              <a:buSzPct val="70000"/>
            </a:pPr>
            <a:endParaRPr lang="en-US" sz="3200" dirty="0" smtClean="0">
              <a:solidFill>
                <a:schemeClr val="tx2"/>
              </a:solidFill>
            </a:endParaRPr>
          </a:p>
          <a:p>
            <a:pPr marL="614148" indent="-614148">
              <a:spcBef>
                <a:spcPct val="20000"/>
              </a:spcBef>
              <a:buClr>
                <a:schemeClr val="accent1"/>
              </a:buClr>
              <a:buSzPct val="70000"/>
            </a:pPr>
            <a:r>
              <a:rPr lang="en-US" sz="3200" dirty="0" smtClean="0">
                <a:solidFill>
                  <a:schemeClr val="tx2"/>
                </a:solidFill>
              </a:rPr>
              <a:t>D. Rainforest Clearing</a:t>
            </a:r>
          </a:p>
        </p:txBody>
      </p:sp>
      <p:pic>
        <p:nvPicPr>
          <p:cNvPr id="6" name="Picture 5">
            <a:hlinkClick r:id="" action="ppaction://media"/>
          </p:cNvPr>
          <p:cNvPicPr>
            <a:picLocks noRot="1" noChangeAspect="1" noChangeArrowheads="1"/>
          </p:cNvPicPr>
          <p:nvPr>
            <a:wavAudioFile r:embed="rId1" name="j0214098.wav"/>
          </p:nvPr>
        </p:nvPicPr>
        <p:blipFill>
          <a:blip r:embed="rId4" cstate="print"/>
          <a:srcRect/>
          <a:stretch>
            <a:fillRect/>
          </a:stretch>
        </p:blipFill>
        <p:spPr bwMode="auto">
          <a:xfrm>
            <a:off x="5120481" y="4906962"/>
            <a:ext cx="295645" cy="300708"/>
          </a:xfrm>
          <a:prstGeom prst="rect">
            <a:avLst/>
          </a:prstGeom>
          <a:noFill/>
          <a:ln w="9525">
            <a:noFill/>
            <a:miter lim="800000"/>
            <a:headEnd/>
            <a:tailEnd/>
          </a:ln>
        </p:spPr>
      </p:pic>
      <p:pic>
        <p:nvPicPr>
          <p:cNvPr id="7" name="Picture 6">
            <a:hlinkClick r:id="" action="ppaction://media"/>
          </p:cNvPr>
          <p:cNvPicPr>
            <a:picLocks noRot="1" noChangeAspect="1" noChangeArrowheads="1"/>
          </p:cNvPicPr>
          <p:nvPr>
            <a:wavAudioFile r:embed="rId2" name="CHIMER.WAV"/>
          </p:nvPr>
        </p:nvPicPr>
        <p:blipFill>
          <a:blip r:embed="rId4" cstate="print"/>
          <a:srcRect/>
          <a:stretch>
            <a:fillRect/>
          </a:stretch>
        </p:blipFill>
        <p:spPr bwMode="auto">
          <a:xfrm>
            <a:off x="319881" y="3154362"/>
            <a:ext cx="295645" cy="300708"/>
          </a:xfrm>
          <a:prstGeom prst="rect">
            <a:avLst/>
          </a:prstGeom>
          <a:noFill/>
          <a:ln w="9525">
            <a:noFill/>
            <a:miter lim="800000"/>
            <a:headEnd/>
            <a:tailEnd/>
          </a:ln>
        </p:spPr>
      </p:pic>
      <p:pic>
        <p:nvPicPr>
          <p:cNvPr id="8" name="Picture 7">
            <a:hlinkClick r:id="" action="ppaction://media"/>
          </p:cNvPr>
          <p:cNvPicPr>
            <a:picLocks noRot="1" noChangeAspect="1" noChangeArrowheads="1"/>
          </p:cNvPicPr>
          <p:nvPr>
            <a:wavAudioFile r:embed="rId2" name="CHIMER.WAV"/>
          </p:nvPr>
        </p:nvPicPr>
        <p:blipFill>
          <a:blip r:embed="rId4" cstate="print"/>
          <a:srcRect/>
          <a:stretch>
            <a:fillRect/>
          </a:stretch>
        </p:blipFill>
        <p:spPr bwMode="auto">
          <a:xfrm>
            <a:off x="5196681" y="3230562"/>
            <a:ext cx="295645" cy="300708"/>
          </a:xfrm>
          <a:prstGeom prst="rect">
            <a:avLst/>
          </a:prstGeom>
          <a:noFill/>
          <a:ln w="9525">
            <a:noFill/>
            <a:miter lim="800000"/>
            <a:headEnd/>
            <a:tailEnd/>
          </a:ln>
        </p:spPr>
      </p:pic>
      <p:pic>
        <p:nvPicPr>
          <p:cNvPr id="9" name="Picture 8">
            <a:hlinkClick r:id="" action="ppaction://media"/>
          </p:cNvPr>
          <p:cNvPicPr>
            <a:picLocks noRot="1" noChangeAspect="1" noChangeArrowheads="1"/>
          </p:cNvPicPr>
          <p:nvPr>
            <a:wavAudioFile r:embed="rId2" name="CHIMER.WAV"/>
          </p:nvPr>
        </p:nvPicPr>
        <p:blipFill>
          <a:blip r:embed="rId4" cstate="print"/>
          <a:srcRect/>
          <a:stretch>
            <a:fillRect/>
          </a:stretch>
        </p:blipFill>
        <p:spPr bwMode="auto">
          <a:xfrm>
            <a:off x="295646" y="4886501"/>
            <a:ext cx="295645" cy="300708"/>
          </a:xfrm>
          <a:prstGeom prst="rect">
            <a:avLst/>
          </a:prstGeom>
          <a:noFill/>
          <a:ln w="9525">
            <a:noFill/>
            <a:miter lim="800000"/>
            <a:headEnd/>
            <a:tailEnd/>
          </a:ln>
        </p:spPr>
      </p:pic>
      <p:sp>
        <p:nvSpPr>
          <p:cNvPr id="10" name="AutoShape 10">
            <a:hlinkClick r:id="" action="ppaction://hlinkshowjump?jump=nextslide" highlightClick="1"/>
          </p:cNvPr>
          <p:cNvSpPr>
            <a:spLocks noChangeArrowheads="1"/>
          </p:cNvSpPr>
          <p:nvPr/>
        </p:nvSpPr>
        <p:spPr bwMode="auto">
          <a:xfrm>
            <a:off x="7787481" y="5973762"/>
            <a:ext cx="272549" cy="676593"/>
          </a:xfrm>
          <a:prstGeom prst="actionButtonForwardNext">
            <a:avLst/>
          </a:prstGeom>
          <a:solidFill>
            <a:schemeClr val="accent1"/>
          </a:solidFill>
          <a:ln w="9525">
            <a:solidFill>
              <a:schemeClr val="tx1"/>
            </a:solidFill>
            <a:miter lim="800000"/>
            <a:headEnd/>
            <a:tailEnd/>
          </a:ln>
        </p:spPr>
        <p:txBody>
          <a:bodyPr wrap="none" lIns="89330" tIns="44665" rIns="89330" bIns="44665" anchor="ctr"/>
          <a:lstStyle/>
          <a:p>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716" fill="hold"/>
                                        <p:tgtEl>
                                          <p:spTgt spid="6"/>
                                        </p:tgtEl>
                                      </p:cBhvr>
                                    </p:cmd>
                                  </p:childTnLst>
                                </p:cTn>
                              </p:par>
                            </p:childTnLst>
                          </p:cTn>
                        </p:par>
                      </p:childTnLst>
                    </p:cTn>
                  </p:par>
                </p:childTnLst>
              </p:cTn>
              <p:nextCondLst>
                <p:cond evt="onClick" delay="0">
                  <p:tgtEl>
                    <p:spTgt spid="6"/>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1" presetClass="mediacall" presetSubtype="0" fill="hold" nodeType="clickEffect">
                                  <p:stCondLst>
                                    <p:cond delay="0"/>
                                  </p:stCondLst>
                                  <p:childTnLst>
                                    <p:cmd type="call" cmd="playFrom(0.0)">
                                      <p:cBhvr>
                                        <p:cTn id="11" dur="1138" fill="hold"/>
                                        <p:tgtEl>
                                          <p:spTgt spid="7"/>
                                        </p:tgtEl>
                                      </p:cBhvr>
                                    </p:cmd>
                                  </p:childTnLst>
                                </p:cTn>
                              </p:par>
                            </p:childTnLst>
                          </p:cTn>
                        </p:par>
                      </p:childTnLst>
                    </p:cTn>
                  </p:par>
                </p:childTnLst>
              </p:cTn>
              <p:nextCondLst>
                <p:cond evt="onClick" delay="0">
                  <p:tgtEl>
                    <p:spTgt spid="7"/>
                  </p:tgtEl>
                </p:cond>
              </p:nextCondLst>
            </p:seq>
            <p:seq concurrent="1" nextAc="seek">
              <p:cTn id="12" restart="whenNotActive" fill="hold" evtFilter="cancelBubble" nodeType="interactiveSeq">
                <p:stCondLst>
                  <p:cond evt="onClick" delay="0">
                    <p:tgtEl>
                      <p:spTgt spid="8"/>
                    </p:tgtEl>
                  </p:cond>
                </p:stCondLst>
                <p:endSync evt="end" delay="0">
                  <p:rtn val="all"/>
                </p:endSync>
                <p:childTnLst>
                  <p:par>
                    <p:cTn id="13" fill="hold">
                      <p:stCondLst>
                        <p:cond delay="0"/>
                      </p:stCondLst>
                      <p:childTnLst>
                        <p:par>
                          <p:cTn id="14" fill="hold">
                            <p:stCondLst>
                              <p:cond delay="0"/>
                            </p:stCondLst>
                            <p:childTnLst>
                              <p:par>
                                <p:cTn id="15" presetID="1" presetClass="mediacall" presetSubtype="0" fill="hold" nodeType="clickEffect">
                                  <p:stCondLst>
                                    <p:cond delay="0"/>
                                  </p:stCondLst>
                                  <p:childTnLst>
                                    <p:cmd type="call" cmd="playFrom(0.0)">
                                      <p:cBhvr>
                                        <p:cTn id="16" dur="1138" fill="hold"/>
                                        <p:tgtEl>
                                          <p:spTgt spid="8"/>
                                        </p:tgtEl>
                                      </p:cBhvr>
                                    </p:cmd>
                                  </p:childTnLst>
                                </p:cTn>
                              </p:par>
                            </p:childTnLst>
                          </p:cTn>
                        </p:par>
                      </p:childTnLst>
                    </p:cTn>
                  </p:par>
                </p:childTnLst>
              </p:cTn>
              <p:nextCondLst>
                <p:cond evt="onClick" delay="0">
                  <p:tgtEl>
                    <p:spTgt spid="8"/>
                  </p:tgtEl>
                </p:cond>
              </p:nextCondLst>
            </p:seq>
            <p:seq concurrent="1" nextAc="seek">
              <p:cTn id="17" restart="whenNotActive" fill="hold" evtFilter="cancelBubble" nodeType="interactiveSeq">
                <p:stCondLst>
                  <p:cond evt="onClick" delay="0">
                    <p:tgtEl>
                      <p:spTgt spid="9"/>
                    </p:tgtEl>
                  </p:cond>
                </p:stCondLst>
                <p:endSync evt="end" delay="0">
                  <p:rtn val="all"/>
                </p:endSync>
                <p:childTnLst>
                  <p:par>
                    <p:cTn id="18" fill="hold">
                      <p:stCondLst>
                        <p:cond delay="0"/>
                      </p:stCondLst>
                      <p:childTnLst>
                        <p:par>
                          <p:cTn id="19" fill="hold">
                            <p:stCondLst>
                              <p:cond delay="0"/>
                            </p:stCondLst>
                            <p:childTnLst>
                              <p:par>
                                <p:cTn id="20" presetID="1" presetClass="mediacall" presetSubtype="0" fill="hold" nodeType="clickEffect">
                                  <p:stCondLst>
                                    <p:cond delay="0"/>
                                  </p:stCondLst>
                                  <p:childTnLst>
                                    <p:cmd type="call" cmd="playFrom(0.0)">
                                      <p:cBhvr>
                                        <p:cTn id="21" dur="1138" fill="hold"/>
                                        <p:tgtEl>
                                          <p:spTgt spid="9"/>
                                        </p:tgtEl>
                                      </p:cBhvr>
                                    </p:cmd>
                                  </p:childTnLst>
                                </p:cTn>
                              </p:par>
                            </p:childTnLst>
                          </p:cTn>
                        </p:par>
                      </p:childTnLst>
                    </p:cTn>
                  </p:par>
                </p:childTnLst>
              </p:cTn>
              <p:nextCondLst>
                <p:cond evt="onClick" delay="0">
                  <p:tgtEl>
                    <p:spTgt spid="9"/>
                  </p:tgtEl>
                </p:cond>
              </p:nextCondLst>
            </p:seq>
            <p:audio>
              <p:cMediaNode>
                <p:cTn id="22"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audio>
              <p:cMediaNode>
                <p:cTn id="23"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audio>
              <p:cMediaNode>
                <p:cTn id="24"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audio>
              <p:cMediaNode>
                <p:cTn id="25"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4800000" scaled="0"/>
        </a:gradFill>
        <a:effectLst/>
      </p:bgPr>
    </p:bg>
    <p:spTree>
      <p:nvGrpSpPr>
        <p:cNvPr id="1" name=""/>
        <p:cNvGrpSpPr/>
        <p:nvPr/>
      </p:nvGrpSpPr>
      <p:grpSpPr>
        <a:xfrm>
          <a:off x="0" y="0"/>
          <a:ext cx="0" cy="0"/>
          <a:chOff x="0" y="0"/>
          <a:chExt cx="0" cy="0"/>
        </a:xfrm>
      </p:grpSpPr>
      <p:sp>
        <p:nvSpPr>
          <p:cNvPr id="2" name="Slide Number Placeholder 6"/>
          <p:cNvSpPr>
            <a:spLocks noGrp="1"/>
          </p:cNvSpPr>
          <p:nvPr>
            <p:ph type="sldNum" sz="quarter" idx="12"/>
          </p:nvPr>
        </p:nvSpPr>
        <p:spPr>
          <a:xfrm>
            <a:off x="6725934" y="5412740"/>
            <a:ext cx="1847784" cy="451062"/>
          </a:xfrm>
          <a:noFill/>
        </p:spPr>
        <p:txBody>
          <a:bodyPr/>
          <a:lstStyle/>
          <a:p>
            <a:fld id="{9FFA86BD-4A3D-4E97-83AE-4F233BAD950E}" type="slidenum">
              <a:rPr lang="en-US"/>
              <a:pPr/>
              <a:t>21</a:t>
            </a:fld>
            <a:endParaRPr lang="en-US"/>
          </a:p>
        </p:txBody>
      </p:sp>
      <p:sp>
        <p:nvSpPr>
          <p:cNvPr id="3" name="Rectangle 2"/>
          <p:cNvSpPr txBox="1">
            <a:spLocks noChangeArrowheads="1"/>
          </p:cNvSpPr>
          <p:nvPr/>
        </p:nvSpPr>
        <p:spPr>
          <a:xfrm>
            <a:off x="624681" y="2468562"/>
            <a:ext cx="3695568" cy="3740053"/>
          </a:xfrm>
          <a:prstGeom prst="rect">
            <a:avLst/>
          </a:prstGeom>
        </p:spPr>
        <p:txBody>
          <a:bodyPr lIns="89330" tIns="44665" rIns="89330" bIns="44665"/>
          <a:lstStyle/>
          <a:p>
            <a:pPr marL="521095" indent="-521095">
              <a:spcBef>
                <a:spcPct val="20000"/>
              </a:spcBef>
              <a:buClr>
                <a:schemeClr val="accent1"/>
              </a:buClr>
              <a:buSzPct val="70000"/>
            </a:pPr>
            <a:r>
              <a:rPr lang="en-US" sz="3200" dirty="0" smtClean="0">
                <a:solidFill>
                  <a:schemeClr val="tx2"/>
                </a:solidFill>
              </a:rPr>
              <a:t>A. </a:t>
            </a:r>
            <a:r>
              <a:rPr lang="en-US" sz="3200" dirty="0" err="1" smtClean="0">
                <a:solidFill>
                  <a:schemeClr val="tx2"/>
                </a:solidFill>
              </a:rPr>
              <a:t>Geographica</a:t>
            </a:r>
            <a:r>
              <a:rPr lang="en-US" sz="3200" dirty="0" smtClean="0">
                <a:solidFill>
                  <a:schemeClr val="tx2"/>
                </a:solidFill>
              </a:rPr>
              <a:t> Institute</a:t>
            </a:r>
          </a:p>
          <a:p>
            <a:pPr marL="521095" indent="-521095">
              <a:spcBef>
                <a:spcPct val="20000"/>
              </a:spcBef>
              <a:buClr>
                <a:schemeClr val="accent1"/>
              </a:buClr>
              <a:buSzPct val="70000"/>
              <a:buFont typeface="Wingdings 2"/>
              <a:buChar char=""/>
            </a:pPr>
            <a:endParaRPr lang="en-US" sz="3200" dirty="0" smtClean="0">
              <a:solidFill>
                <a:schemeClr val="tx2"/>
              </a:solidFill>
            </a:endParaRPr>
          </a:p>
          <a:p>
            <a:pPr marL="521095" indent="-521095">
              <a:spcBef>
                <a:spcPct val="20000"/>
              </a:spcBef>
              <a:buClr>
                <a:schemeClr val="accent1"/>
              </a:buClr>
              <a:buSzPct val="70000"/>
            </a:pPr>
            <a:r>
              <a:rPr lang="en-US" sz="3200" dirty="0" smtClean="0">
                <a:solidFill>
                  <a:schemeClr val="tx2"/>
                </a:solidFill>
              </a:rPr>
              <a:t>C. National Council for Social Studies</a:t>
            </a:r>
          </a:p>
          <a:p>
            <a:pPr marL="521095" indent="-521095">
              <a:spcBef>
                <a:spcPct val="20000"/>
              </a:spcBef>
              <a:buClr>
                <a:schemeClr val="accent1"/>
              </a:buClr>
              <a:buSzPct val="70000"/>
            </a:pPr>
            <a:endParaRPr lang="en-US" sz="3200" dirty="0" smtClean="0">
              <a:solidFill>
                <a:schemeClr val="tx2"/>
              </a:solidFill>
            </a:endParaRPr>
          </a:p>
        </p:txBody>
      </p:sp>
      <p:sp>
        <p:nvSpPr>
          <p:cNvPr id="4" name="Rectangle 3"/>
          <p:cNvSpPr txBox="1">
            <a:spLocks noChangeArrowheads="1"/>
          </p:cNvSpPr>
          <p:nvPr/>
        </p:nvSpPr>
        <p:spPr>
          <a:xfrm>
            <a:off x="4582504" y="2556016"/>
            <a:ext cx="4286859" cy="3758847"/>
          </a:xfrm>
          <a:prstGeom prst="rect">
            <a:avLst/>
          </a:prstGeom>
        </p:spPr>
        <p:txBody>
          <a:bodyPr lIns="89330" tIns="44665" rIns="89330" bIns="44665"/>
          <a:lstStyle/>
          <a:p>
            <a:pPr marL="558316" indent="-558316">
              <a:spcBef>
                <a:spcPct val="20000"/>
              </a:spcBef>
              <a:buClr>
                <a:schemeClr val="accent1"/>
              </a:buClr>
              <a:buSzPct val="70000"/>
            </a:pPr>
            <a:r>
              <a:rPr lang="en-US" sz="3200" dirty="0" smtClean="0">
                <a:solidFill>
                  <a:schemeClr val="tx2"/>
                </a:solidFill>
              </a:rPr>
              <a:t>B. National Geographic Society</a:t>
            </a:r>
          </a:p>
          <a:p>
            <a:pPr marL="558316" indent="-558316">
              <a:spcBef>
                <a:spcPct val="20000"/>
              </a:spcBef>
              <a:buClr>
                <a:schemeClr val="accent1"/>
              </a:buClr>
              <a:buSzPct val="70000"/>
            </a:pPr>
            <a:endParaRPr lang="en-US" sz="3200" dirty="0" smtClean="0">
              <a:solidFill>
                <a:schemeClr val="tx2"/>
              </a:solidFill>
            </a:endParaRPr>
          </a:p>
          <a:p>
            <a:pPr marL="558316" indent="-558316">
              <a:spcBef>
                <a:spcPct val="20000"/>
              </a:spcBef>
              <a:buClr>
                <a:schemeClr val="accent1"/>
              </a:buClr>
              <a:buSzPct val="70000"/>
            </a:pPr>
            <a:r>
              <a:rPr lang="en-US" sz="3200" dirty="0" smtClean="0">
                <a:solidFill>
                  <a:schemeClr val="tx2"/>
                </a:solidFill>
              </a:rPr>
              <a:t>D. Social Studies Teachers of America</a:t>
            </a:r>
          </a:p>
        </p:txBody>
      </p:sp>
      <p:sp>
        <p:nvSpPr>
          <p:cNvPr id="5" name="Rectangle 4"/>
          <p:cNvSpPr txBox="1">
            <a:spLocks noChangeArrowheads="1"/>
          </p:cNvSpPr>
          <p:nvPr/>
        </p:nvSpPr>
        <p:spPr>
          <a:xfrm>
            <a:off x="332601" y="75177"/>
            <a:ext cx="8204161" cy="1127654"/>
          </a:xfrm>
          <a:prstGeom prst="rect">
            <a:avLst/>
          </a:prstGeom>
        </p:spPr>
        <p:txBody>
          <a:bodyPr lIns="89330" tIns="44665" rIns="89330" bIns="44665"/>
          <a:lstStyle/>
          <a:p>
            <a:pPr>
              <a:spcBef>
                <a:spcPct val="0"/>
              </a:spcBef>
            </a:pPr>
            <a:r>
              <a:rPr lang="en-US" sz="3500" u="sng" cap="all" dirty="0" smtClean="0">
                <a:solidFill>
                  <a:schemeClr val="tx2"/>
                </a:solidFill>
                <a:effectLst>
                  <a:reflection blurRad="12700" stA="48000" endA="300" endPos="55000" dir="5400000" sy="-90000" algn="bl" rotWithShape="0"/>
                </a:effectLst>
                <a:latin typeface="+mj-lt"/>
                <a:ea typeface="+mj-ea"/>
                <a:cs typeface="+mj-cs"/>
              </a:rPr>
              <a:t>Question 3</a:t>
            </a:r>
            <a:br>
              <a:rPr lang="en-US" sz="3500" u="sng" cap="all" dirty="0" smtClean="0">
                <a:solidFill>
                  <a:schemeClr val="tx2"/>
                </a:solidFill>
                <a:effectLst>
                  <a:reflection blurRad="12700" stA="48000" endA="300" endPos="55000" dir="5400000" sy="-90000" algn="bl" rotWithShape="0"/>
                </a:effectLst>
                <a:latin typeface="+mj-lt"/>
                <a:ea typeface="+mj-ea"/>
                <a:cs typeface="+mj-cs"/>
              </a:rPr>
            </a:br>
            <a:r>
              <a:rPr lang="en-US" sz="3500" cap="all" dirty="0" smtClean="0">
                <a:solidFill>
                  <a:schemeClr val="tx2"/>
                </a:solidFill>
                <a:effectLst>
                  <a:reflection blurRad="12700" stA="48000" endA="300" endPos="55000" dir="5400000" sy="-90000" algn="bl" rotWithShape="0"/>
                </a:effectLst>
                <a:latin typeface="+mj-lt"/>
                <a:ea typeface="+mj-ea"/>
                <a:cs typeface="+mj-cs"/>
              </a:rPr>
              <a:t>Which of the following helped create the 5 Themes of Geography?</a:t>
            </a:r>
          </a:p>
        </p:txBody>
      </p:sp>
      <p:pic>
        <p:nvPicPr>
          <p:cNvPr id="6" name="Picture 5">
            <a:hlinkClick r:id="" action="ppaction://media"/>
          </p:cNvPr>
          <p:cNvPicPr>
            <a:picLocks noRot="1" noChangeAspect="1" noChangeArrowheads="1"/>
          </p:cNvPicPr>
          <p:nvPr>
            <a:wavAudioFile r:embed="rId1" name="j0214098.wav"/>
          </p:nvPr>
        </p:nvPicPr>
        <p:blipFill>
          <a:blip r:embed="rId4" cstate="print"/>
          <a:srcRect/>
          <a:stretch>
            <a:fillRect/>
          </a:stretch>
        </p:blipFill>
        <p:spPr bwMode="auto">
          <a:xfrm>
            <a:off x="4286859" y="2706370"/>
            <a:ext cx="295645" cy="300708"/>
          </a:xfrm>
          <a:prstGeom prst="rect">
            <a:avLst/>
          </a:prstGeom>
          <a:noFill/>
          <a:ln w="9525">
            <a:noFill/>
            <a:miter lim="800000"/>
            <a:headEnd/>
            <a:tailEnd/>
          </a:ln>
        </p:spPr>
      </p:pic>
      <p:pic>
        <p:nvPicPr>
          <p:cNvPr id="7" name="Picture 6">
            <a:hlinkClick r:id="" action="ppaction://media"/>
          </p:cNvPr>
          <p:cNvPicPr>
            <a:picLocks noRot="1" noChangeAspect="1" noChangeArrowheads="1"/>
          </p:cNvPicPr>
          <p:nvPr>
            <a:wavAudioFile r:embed="rId2" name="CHIMER.WAV"/>
          </p:nvPr>
        </p:nvPicPr>
        <p:blipFill>
          <a:blip r:embed="rId4" cstate="print"/>
          <a:srcRect/>
          <a:stretch>
            <a:fillRect/>
          </a:stretch>
        </p:blipFill>
        <p:spPr bwMode="auto">
          <a:xfrm>
            <a:off x="443468" y="4285086"/>
            <a:ext cx="295645" cy="300708"/>
          </a:xfrm>
          <a:prstGeom prst="rect">
            <a:avLst/>
          </a:prstGeom>
          <a:noFill/>
          <a:ln w="9525">
            <a:noFill/>
            <a:miter lim="800000"/>
            <a:headEnd/>
            <a:tailEnd/>
          </a:ln>
        </p:spPr>
      </p:pic>
      <p:pic>
        <p:nvPicPr>
          <p:cNvPr id="8" name="Picture 7">
            <a:hlinkClick r:id="" action="ppaction://media"/>
          </p:cNvPr>
          <p:cNvPicPr>
            <a:picLocks noRot="1" noChangeAspect="1" noChangeArrowheads="1"/>
          </p:cNvPicPr>
          <p:nvPr>
            <a:wavAudioFile r:embed="rId2" name="CHIMER.WAV"/>
          </p:nvPr>
        </p:nvPicPr>
        <p:blipFill>
          <a:blip r:embed="rId4" cstate="print"/>
          <a:srcRect/>
          <a:stretch>
            <a:fillRect/>
          </a:stretch>
        </p:blipFill>
        <p:spPr bwMode="auto">
          <a:xfrm>
            <a:off x="369557" y="2631193"/>
            <a:ext cx="295645" cy="300708"/>
          </a:xfrm>
          <a:prstGeom prst="rect">
            <a:avLst/>
          </a:prstGeom>
          <a:noFill/>
          <a:ln w="9525">
            <a:noFill/>
            <a:miter lim="800000"/>
            <a:headEnd/>
            <a:tailEnd/>
          </a:ln>
        </p:spPr>
      </p:pic>
      <p:pic>
        <p:nvPicPr>
          <p:cNvPr id="9" name="Picture 8">
            <a:hlinkClick r:id="" action="ppaction://media"/>
          </p:cNvPr>
          <p:cNvPicPr>
            <a:picLocks noRot="1" noChangeAspect="1" noChangeArrowheads="1"/>
          </p:cNvPicPr>
          <p:nvPr>
            <a:wavAudioFile r:embed="rId2" name="CHIMER.WAV"/>
          </p:nvPr>
        </p:nvPicPr>
        <p:blipFill>
          <a:blip r:embed="rId4" cstate="print"/>
          <a:srcRect/>
          <a:stretch>
            <a:fillRect/>
          </a:stretch>
        </p:blipFill>
        <p:spPr bwMode="auto">
          <a:xfrm>
            <a:off x="4360770" y="4360263"/>
            <a:ext cx="295645" cy="300708"/>
          </a:xfrm>
          <a:prstGeom prst="rect">
            <a:avLst/>
          </a:prstGeom>
          <a:noFill/>
          <a:ln w="9525">
            <a:noFill/>
            <a:miter lim="800000"/>
            <a:headEnd/>
            <a:tailEnd/>
          </a:ln>
        </p:spPr>
      </p:pic>
      <p:sp>
        <p:nvSpPr>
          <p:cNvPr id="10" name="AutoShape 10">
            <a:hlinkClick r:id="" action="ppaction://hlinkshowjump?jump=nextslide" highlightClick="1"/>
          </p:cNvPr>
          <p:cNvSpPr>
            <a:spLocks noChangeArrowheads="1"/>
          </p:cNvSpPr>
          <p:nvPr/>
        </p:nvSpPr>
        <p:spPr bwMode="auto">
          <a:xfrm>
            <a:off x="7834605" y="5262386"/>
            <a:ext cx="346460" cy="676593"/>
          </a:xfrm>
          <a:prstGeom prst="actionButtonForwardNext">
            <a:avLst/>
          </a:prstGeom>
          <a:solidFill>
            <a:schemeClr val="accent1"/>
          </a:solidFill>
          <a:ln w="9525">
            <a:solidFill>
              <a:schemeClr val="tx1"/>
            </a:solidFill>
            <a:miter lim="800000"/>
            <a:headEnd/>
            <a:tailEnd/>
          </a:ln>
        </p:spPr>
        <p:txBody>
          <a:bodyPr wrap="none" lIns="89330" tIns="44665" rIns="89330" bIns="44665" anchor="ctr"/>
          <a:lstStyle/>
          <a:p>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716" fill="hold"/>
                                        <p:tgtEl>
                                          <p:spTgt spid="6"/>
                                        </p:tgtEl>
                                      </p:cBhvr>
                                    </p:cmd>
                                  </p:childTnLst>
                                </p:cTn>
                              </p:par>
                            </p:childTnLst>
                          </p:cTn>
                        </p:par>
                      </p:childTnLst>
                    </p:cTn>
                  </p:par>
                </p:childTnLst>
              </p:cTn>
              <p:nextCondLst>
                <p:cond evt="onClick" delay="0">
                  <p:tgtEl>
                    <p:spTgt spid="6"/>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1" presetClass="mediacall" presetSubtype="0" fill="hold" nodeType="clickEffect">
                                  <p:stCondLst>
                                    <p:cond delay="0"/>
                                  </p:stCondLst>
                                  <p:childTnLst>
                                    <p:cmd type="call" cmd="playFrom(0.0)">
                                      <p:cBhvr>
                                        <p:cTn id="11" dur="1138" fill="hold"/>
                                        <p:tgtEl>
                                          <p:spTgt spid="7"/>
                                        </p:tgtEl>
                                      </p:cBhvr>
                                    </p:cmd>
                                  </p:childTnLst>
                                </p:cTn>
                              </p:par>
                            </p:childTnLst>
                          </p:cTn>
                        </p:par>
                      </p:childTnLst>
                    </p:cTn>
                  </p:par>
                </p:childTnLst>
              </p:cTn>
              <p:nextCondLst>
                <p:cond evt="onClick" delay="0">
                  <p:tgtEl>
                    <p:spTgt spid="7"/>
                  </p:tgtEl>
                </p:cond>
              </p:nextCondLst>
            </p:seq>
            <p:seq concurrent="1" nextAc="seek">
              <p:cTn id="12" restart="whenNotActive" fill="hold" evtFilter="cancelBubble" nodeType="interactiveSeq">
                <p:stCondLst>
                  <p:cond evt="onClick" delay="0">
                    <p:tgtEl>
                      <p:spTgt spid="8"/>
                    </p:tgtEl>
                  </p:cond>
                </p:stCondLst>
                <p:endSync evt="end" delay="0">
                  <p:rtn val="all"/>
                </p:endSync>
                <p:childTnLst>
                  <p:par>
                    <p:cTn id="13" fill="hold">
                      <p:stCondLst>
                        <p:cond delay="0"/>
                      </p:stCondLst>
                      <p:childTnLst>
                        <p:par>
                          <p:cTn id="14" fill="hold">
                            <p:stCondLst>
                              <p:cond delay="0"/>
                            </p:stCondLst>
                            <p:childTnLst>
                              <p:par>
                                <p:cTn id="15" presetID="1" presetClass="mediacall" presetSubtype="0" fill="hold" nodeType="clickEffect">
                                  <p:stCondLst>
                                    <p:cond delay="0"/>
                                  </p:stCondLst>
                                  <p:childTnLst>
                                    <p:cmd type="call" cmd="playFrom(0.0)">
                                      <p:cBhvr>
                                        <p:cTn id="16" dur="1138" fill="hold"/>
                                        <p:tgtEl>
                                          <p:spTgt spid="8"/>
                                        </p:tgtEl>
                                      </p:cBhvr>
                                    </p:cmd>
                                  </p:childTnLst>
                                </p:cTn>
                              </p:par>
                            </p:childTnLst>
                          </p:cTn>
                        </p:par>
                      </p:childTnLst>
                    </p:cTn>
                  </p:par>
                </p:childTnLst>
              </p:cTn>
              <p:nextCondLst>
                <p:cond evt="onClick" delay="0">
                  <p:tgtEl>
                    <p:spTgt spid="8"/>
                  </p:tgtEl>
                </p:cond>
              </p:nextCondLst>
            </p:seq>
            <p:seq concurrent="1" nextAc="seek">
              <p:cTn id="17" restart="whenNotActive" fill="hold" evtFilter="cancelBubble" nodeType="interactiveSeq">
                <p:stCondLst>
                  <p:cond evt="onClick" delay="0">
                    <p:tgtEl>
                      <p:spTgt spid="9"/>
                    </p:tgtEl>
                  </p:cond>
                </p:stCondLst>
                <p:endSync evt="end" delay="0">
                  <p:rtn val="all"/>
                </p:endSync>
                <p:childTnLst>
                  <p:par>
                    <p:cTn id="18" fill="hold">
                      <p:stCondLst>
                        <p:cond delay="0"/>
                      </p:stCondLst>
                      <p:childTnLst>
                        <p:par>
                          <p:cTn id="19" fill="hold">
                            <p:stCondLst>
                              <p:cond delay="0"/>
                            </p:stCondLst>
                            <p:childTnLst>
                              <p:par>
                                <p:cTn id="20" presetID="1" presetClass="mediacall" presetSubtype="0" fill="hold" nodeType="clickEffect">
                                  <p:stCondLst>
                                    <p:cond delay="0"/>
                                  </p:stCondLst>
                                  <p:childTnLst>
                                    <p:cmd type="call" cmd="playFrom(0.0)">
                                      <p:cBhvr>
                                        <p:cTn id="21" dur="1138" fill="hold"/>
                                        <p:tgtEl>
                                          <p:spTgt spid="9"/>
                                        </p:tgtEl>
                                      </p:cBhvr>
                                    </p:cmd>
                                  </p:childTnLst>
                                </p:cTn>
                              </p:par>
                            </p:childTnLst>
                          </p:cTn>
                        </p:par>
                      </p:childTnLst>
                    </p:cTn>
                  </p:par>
                </p:childTnLst>
              </p:cTn>
              <p:nextCondLst>
                <p:cond evt="onClick" delay="0">
                  <p:tgtEl>
                    <p:spTgt spid="9"/>
                  </p:tgtEl>
                </p:cond>
              </p:nextCondLst>
            </p:seq>
            <p:audio>
              <p:cMediaNode>
                <p:cTn id="22"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audio>
              <p:cMediaNode>
                <p:cTn id="23"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audio>
              <p:cMediaNode>
                <p:cTn id="24"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audio>
              <p:cMediaNode>
                <p:cTn id="25"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4200000" scaled="0"/>
        </a:gradFill>
        <a:effectLst/>
      </p:bgPr>
    </p:bg>
    <p:spTree>
      <p:nvGrpSpPr>
        <p:cNvPr id="1" name=""/>
        <p:cNvGrpSpPr/>
        <p:nvPr/>
      </p:nvGrpSpPr>
      <p:grpSpPr>
        <a:xfrm>
          <a:off x="0" y="0"/>
          <a:ext cx="0" cy="0"/>
          <a:chOff x="0" y="0"/>
          <a:chExt cx="0" cy="0"/>
        </a:xfrm>
      </p:grpSpPr>
      <p:sp>
        <p:nvSpPr>
          <p:cNvPr id="2" name="Slide Number Placeholder 6"/>
          <p:cNvSpPr>
            <a:spLocks noGrp="1"/>
          </p:cNvSpPr>
          <p:nvPr>
            <p:ph type="sldNum" sz="quarter" idx="12"/>
          </p:nvPr>
        </p:nvSpPr>
        <p:spPr>
          <a:xfrm>
            <a:off x="6934200" y="6324600"/>
            <a:ext cx="1905000" cy="457200"/>
          </a:xfrm>
          <a:noFill/>
        </p:spPr>
        <p:txBody>
          <a:bodyPr/>
          <a:lstStyle/>
          <a:p>
            <a:fld id="{C26CD286-3D4C-488F-A95F-C1E5216E4381}" type="slidenum">
              <a:rPr lang="en-US"/>
              <a:pPr/>
              <a:t>22</a:t>
            </a:fld>
            <a:endParaRPr lang="en-US"/>
          </a:p>
        </p:txBody>
      </p:sp>
      <p:sp>
        <p:nvSpPr>
          <p:cNvPr id="3" name="Rectangle 2"/>
          <p:cNvSpPr txBox="1">
            <a:spLocks noChangeArrowheads="1"/>
          </p:cNvSpPr>
          <p:nvPr/>
        </p:nvSpPr>
        <p:spPr>
          <a:xfrm>
            <a:off x="304800" y="457200"/>
            <a:ext cx="8839200"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sng"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t>Question 4</a:t>
            </a:r>
            <a:br>
              <a:rPr kumimoji="0" lang="en-US" sz="2800" b="0" i="0" u="sng"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br>
            <a:r>
              <a:rPr kumimoji="0" lang="en-US" sz="28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t> Which of the following is an example of </a:t>
            </a:r>
            <a:r>
              <a:rPr kumimoji="0" lang="en-US" sz="18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t>PLACE</a:t>
            </a:r>
            <a:r>
              <a:rPr kumimoji="0" lang="en-US" sz="28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t>?</a:t>
            </a:r>
          </a:p>
        </p:txBody>
      </p:sp>
      <p:sp>
        <p:nvSpPr>
          <p:cNvPr id="4" name="Rectangle 3"/>
          <p:cNvSpPr txBox="1">
            <a:spLocks noChangeArrowheads="1"/>
          </p:cNvSpPr>
          <p:nvPr/>
        </p:nvSpPr>
        <p:spPr>
          <a:xfrm>
            <a:off x="762000" y="2362200"/>
            <a:ext cx="3810000" cy="3790950"/>
          </a:xfrm>
          <a:prstGeom prst="rect">
            <a:avLst/>
          </a:prstGeom>
        </p:spPr>
        <p:txBody>
          <a:bodyPr/>
          <a:lstStyle/>
          <a:p>
            <a:pPr marL="533400" marR="0" lvl="0" indent="-533400" algn="l" defTabSz="914400" rtl="0" eaLnBrk="1" fontAlgn="auto" latinLnBrk="0" hangingPunct="1">
              <a:lnSpc>
                <a:spcPct val="100000"/>
              </a:lnSpc>
              <a:spcBef>
                <a:spcPct val="20000"/>
              </a:spcBef>
              <a:spcAft>
                <a:spcPts val="0"/>
              </a:spcAft>
              <a:buClr>
                <a:schemeClr val="accent1"/>
              </a:buClr>
              <a:buSzPct val="70000"/>
              <a:buFont typeface="Wingdings" pitchFamily="2" charset="2"/>
              <a:buNone/>
              <a:tabLst/>
              <a:defRPr/>
            </a:pPr>
            <a:r>
              <a:rPr kumimoji="0" lang="en-US" sz="3200" b="0" i="0" u="none" strike="noStrike" kern="1200" cap="none" spc="0" normalizeH="0" baseline="0" noProof="0" smtClean="0">
                <a:ln>
                  <a:noFill/>
                </a:ln>
                <a:solidFill>
                  <a:schemeClr val="tx2"/>
                </a:solidFill>
                <a:effectLst/>
                <a:uLnTx/>
                <a:uFillTx/>
                <a:latin typeface="+mn-lt"/>
                <a:ea typeface="+mn-ea"/>
                <a:cs typeface="+mn-cs"/>
              </a:rPr>
              <a:t>A. Deep South</a:t>
            </a:r>
          </a:p>
          <a:p>
            <a:pPr marL="533400" marR="0" lvl="0" indent="-5334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en-US" sz="3200" b="0" i="0" u="none" strike="noStrike" kern="1200" cap="none" spc="0" normalizeH="0" baseline="0" noProof="0" smtClean="0">
              <a:ln>
                <a:noFill/>
              </a:ln>
              <a:solidFill>
                <a:schemeClr val="tx2"/>
              </a:solidFill>
              <a:effectLst/>
              <a:uLnTx/>
              <a:uFillTx/>
              <a:latin typeface="+mn-lt"/>
              <a:ea typeface="+mn-ea"/>
              <a:cs typeface="+mn-cs"/>
            </a:endParaRPr>
          </a:p>
          <a:p>
            <a:pPr marL="533400" marR="0" lvl="0" indent="-5334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en-US" sz="3200" b="0" i="0" u="none" strike="noStrike" kern="1200" cap="none" spc="0" normalizeH="0" baseline="0" noProof="0" smtClean="0">
              <a:ln>
                <a:noFill/>
              </a:ln>
              <a:solidFill>
                <a:schemeClr val="tx2"/>
              </a:solidFill>
              <a:effectLst/>
              <a:uLnTx/>
              <a:uFillTx/>
              <a:latin typeface="+mn-lt"/>
              <a:ea typeface="+mn-ea"/>
              <a:cs typeface="+mn-cs"/>
            </a:endParaRPr>
          </a:p>
          <a:p>
            <a:pPr marL="533400" marR="0" lvl="0" indent="-533400" algn="l" defTabSz="914400" rtl="0" eaLnBrk="1" fontAlgn="auto" latinLnBrk="0" hangingPunct="1">
              <a:lnSpc>
                <a:spcPct val="100000"/>
              </a:lnSpc>
              <a:spcBef>
                <a:spcPct val="20000"/>
              </a:spcBef>
              <a:spcAft>
                <a:spcPts val="0"/>
              </a:spcAft>
              <a:buClr>
                <a:schemeClr val="accent1"/>
              </a:buClr>
              <a:buSzPct val="70000"/>
              <a:buFont typeface="Wingdings" pitchFamily="2" charset="2"/>
              <a:buNone/>
              <a:tabLst/>
              <a:defRPr/>
            </a:pPr>
            <a:r>
              <a:rPr kumimoji="0" lang="en-US" sz="3200" b="0" i="0" u="none" strike="noStrike" kern="1200" cap="none" spc="0" normalizeH="0" baseline="0" noProof="0" smtClean="0">
                <a:ln>
                  <a:noFill/>
                </a:ln>
                <a:solidFill>
                  <a:schemeClr val="tx2"/>
                </a:solidFill>
                <a:effectLst/>
                <a:uLnTx/>
                <a:uFillTx/>
                <a:latin typeface="+mn-lt"/>
                <a:ea typeface="+mn-ea"/>
                <a:cs typeface="+mn-cs"/>
              </a:rPr>
              <a:t>C. Dodge County Middle School</a:t>
            </a:r>
          </a:p>
          <a:p>
            <a:pPr marL="533400" marR="0" lvl="0" indent="-533400" algn="l" defTabSz="914400" rtl="0" eaLnBrk="1" fontAlgn="auto" latinLnBrk="0" hangingPunct="1">
              <a:lnSpc>
                <a:spcPct val="100000"/>
              </a:lnSpc>
              <a:spcBef>
                <a:spcPct val="20000"/>
              </a:spcBef>
              <a:spcAft>
                <a:spcPts val="0"/>
              </a:spcAft>
              <a:buClr>
                <a:schemeClr val="accent1"/>
              </a:buClr>
              <a:buSzPct val="70000"/>
              <a:buFont typeface="Wingdings" pitchFamily="2" charset="2"/>
              <a:buNone/>
              <a:tabLst/>
              <a:defRPr/>
            </a:pPr>
            <a:endParaRPr kumimoji="0" lang="en-US" sz="3200" b="0" i="0" u="none" strike="noStrike" kern="1200" cap="none" spc="0" normalizeH="0" baseline="0" noProof="0" smtClean="0">
              <a:ln>
                <a:noFill/>
              </a:ln>
              <a:solidFill>
                <a:schemeClr val="tx2"/>
              </a:solidFill>
              <a:effectLst/>
              <a:uLnTx/>
              <a:uFillTx/>
              <a:latin typeface="+mn-lt"/>
              <a:ea typeface="+mn-ea"/>
              <a:cs typeface="+mn-cs"/>
            </a:endParaRPr>
          </a:p>
        </p:txBody>
      </p:sp>
      <p:sp>
        <p:nvSpPr>
          <p:cNvPr id="5" name="Rectangle 4"/>
          <p:cNvSpPr txBox="1">
            <a:spLocks noChangeArrowheads="1"/>
          </p:cNvSpPr>
          <p:nvPr/>
        </p:nvSpPr>
        <p:spPr>
          <a:xfrm>
            <a:off x="4953000" y="2362200"/>
            <a:ext cx="3810000" cy="3810000"/>
          </a:xfrm>
          <a:prstGeom prst="rect">
            <a:avLst/>
          </a:prstGeom>
        </p:spPr>
        <p:txBody>
          <a:bodyPr/>
          <a:lstStyle/>
          <a:p>
            <a:pPr marL="571500" marR="0" lvl="0" indent="-571500" algn="l" defTabSz="914400" rtl="0" eaLnBrk="1" fontAlgn="auto" latinLnBrk="0" hangingPunct="1">
              <a:lnSpc>
                <a:spcPct val="100000"/>
              </a:lnSpc>
              <a:spcBef>
                <a:spcPct val="20000"/>
              </a:spcBef>
              <a:spcAft>
                <a:spcPts val="0"/>
              </a:spcAft>
              <a:buClr>
                <a:schemeClr val="accent1"/>
              </a:buClr>
              <a:buSzPct val="70000"/>
              <a:buFont typeface="Wingdings" pitchFamily="2" charset="2"/>
              <a:buNone/>
              <a:tabLst/>
              <a:defRPr/>
            </a:pPr>
            <a:r>
              <a:rPr kumimoji="0" lang="en-US" sz="3200" b="0" i="0" u="none" strike="noStrike" kern="1200" cap="none" spc="0" normalizeH="0" baseline="0" noProof="0" smtClean="0">
                <a:ln>
                  <a:noFill/>
                </a:ln>
                <a:solidFill>
                  <a:schemeClr val="tx2"/>
                </a:solidFill>
                <a:effectLst/>
                <a:uLnTx/>
                <a:uFillTx/>
                <a:latin typeface="+mn-lt"/>
                <a:ea typeface="+mn-ea"/>
                <a:cs typeface="+mn-cs"/>
              </a:rPr>
              <a:t>B. McDonalds</a:t>
            </a:r>
          </a:p>
          <a:p>
            <a:pPr marL="571500" marR="0" lvl="0" indent="-571500" algn="l" defTabSz="914400" rtl="0" eaLnBrk="1" fontAlgn="auto" latinLnBrk="0" hangingPunct="1">
              <a:lnSpc>
                <a:spcPct val="100000"/>
              </a:lnSpc>
              <a:spcBef>
                <a:spcPct val="20000"/>
              </a:spcBef>
              <a:spcAft>
                <a:spcPts val="0"/>
              </a:spcAft>
              <a:buClr>
                <a:schemeClr val="accent1"/>
              </a:buClr>
              <a:buSzPct val="70000"/>
              <a:buFont typeface="Wingdings" pitchFamily="2" charset="2"/>
              <a:buNone/>
              <a:tabLst/>
              <a:defRPr/>
            </a:pPr>
            <a:endParaRPr kumimoji="0" lang="en-US" sz="3200" b="0" i="0" u="none" strike="noStrike" kern="1200" cap="none" spc="0" normalizeH="0" baseline="0" noProof="0" smtClean="0">
              <a:ln>
                <a:noFill/>
              </a:ln>
              <a:solidFill>
                <a:schemeClr val="tx2"/>
              </a:solidFill>
              <a:effectLst/>
              <a:uLnTx/>
              <a:uFillTx/>
              <a:latin typeface="+mn-lt"/>
              <a:ea typeface="+mn-ea"/>
              <a:cs typeface="+mn-cs"/>
            </a:endParaRPr>
          </a:p>
          <a:p>
            <a:pPr marL="571500" marR="0" lvl="0" indent="-571500" algn="l" defTabSz="914400" rtl="0" eaLnBrk="1" fontAlgn="auto" latinLnBrk="0" hangingPunct="1">
              <a:lnSpc>
                <a:spcPct val="100000"/>
              </a:lnSpc>
              <a:spcBef>
                <a:spcPct val="20000"/>
              </a:spcBef>
              <a:spcAft>
                <a:spcPts val="0"/>
              </a:spcAft>
              <a:buClr>
                <a:schemeClr val="accent1"/>
              </a:buClr>
              <a:buSzPct val="70000"/>
              <a:buFont typeface="Wingdings" pitchFamily="2" charset="2"/>
              <a:buNone/>
              <a:tabLst/>
              <a:defRPr/>
            </a:pPr>
            <a:endParaRPr kumimoji="0" lang="en-US" sz="3200" b="0" i="0" u="none" strike="noStrike" kern="1200" cap="none" spc="0" normalizeH="0" baseline="0" noProof="0" smtClean="0">
              <a:ln>
                <a:noFill/>
              </a:ln>
              <a:solidFill>
                <a:schemeClr val="tx2"/>
              </a:solidFill>
              <a:effectLst/>
              <a:uLnTx/>
              <a:uFillTx/>
              <a:latin typeface="+mn-lt"/>
              <a:ea typeface="+mn-ea"/>
              <a:cs typeface="+mn-cs"/>
            </a:endParaRPr>
          </a:p>
          <a:p>
            <a:pPr marL="571500" marR="0" lvl="0" indent="-571500" algn="l" defTabSz="914400" rtl="0" eaLnBrk="1" fontAlgn="auto" latinLnBrk="0" hangingPunct="1">
              <a:lnSpc>
                <a:spcPct val="100000"/>
              </a:lnSpc>
              <a:spcBef>
                <a:spcPct val="20000"/>
              </a:spcBef>
              <a:spcAft>
                <a:spcPts val="0"/>
              </a:spcAft>
              <a:buClr>
                <a:schemeClr val="accent1"/>
              </a:buClr>
              <a:buSzPct val="70000"/>
              <a:buFont typeface="Wingdings" pitchFamily="2" charset="2"/>
              <a:buNone/>
              <a:tabLst/>
              <a:defRPr/>
            </a:pPr>
            <a:r>
              <a:rPr kumimoji="0" lang="en-US" sz="3200" b="0" i="0" u="none" strike="noStrike" kern="1200" cap="none" spc="0" normalizeH="0" baseline="0" noProof="0" smtClean="0">
                <a:ln>
                  <a:noFill/>
                </a:ln>
                <a:solidFill>
                  <a:schemeClr val="tx2"/>
                </a:solidFill>
                <a:effectLst/>
                <a:uLnTx/>
                <a:uFillTx/>
                <a:latin typeface="+mn-lt"/>
                <a:ea typeface="+mn-ea"/>
                <a:cs typeface="+mn-cs"/>
              </a:rPr>
              <a:t>D. Skating rink</a:t>
            </a:r>
          </a:p>
        </p:txBody>
      </p:sp>
      <p:pic>
        <p:nvPicPr>
          <p:cNvPr id="6" name="Picture 5">
            <a:hlinkClick r:id="" action="ppaction://media"/>
          </p:cNvPr>
          <p:cNvPicPr>
            <a:picLocks noRot="1" noChangeAspect="1" noChangeArrowheads="1"/>
          </p:cNvPicPr>
          <p:nvPr>
            <a:wavAudioFile r:embed="rId1" name="CHIMER.WAV"/>
          </p:nvPr>
        </p:nvPicPr>
        <p:blipFill>
          <a:blip r:embed="rId4" cstate="print"/>
          <a:srcRect/>
          <a:stretch>
            <a:fillRect/>
          </a:stretch>
        </p:blipFill>
        <p:spPr bwMode="auto">
          <a:xfrm>
            <a:off x="381000" y="3886200"/>
            <a:ext cx="304800" cy="304800"/>
          </a:xfrm>
          <a:prstGeom prst="rect">
            <a:avLst/>
          </a:prstGeom>
          <a:noFill/>
          <a:ln w="9525">
            <a:noFill/>
            <a:miter lim="800000"/>
            <a:headEnd/>
            <a:tailEnd/>
          </a:ln>
        </p:spPr>
      </p:pic>
      <p:pic>
        <p:nvPicPr>
          <p:cNvPr id="7" name="Picture 6">
            <a:hlinkClick r:id="" action="ppaction://media"/>
          </p:cNvPr>
          <p:cNvPicPr>
            <a:picLocks noRot="1" noChangeAspect="1" noChangeArrowheads="1"/>
          </p:cNvPicPr>
          <p:nvPr>
            <a:wavAudioFile r:embed="rId1" name="CHIMER.WAV"/>
          </p:nvPr>
        </p:nvPicPr>
        <p:blipFill>
          <a:blip r:embed="rId4" cstate="print"/>
          <a:srcRect/>
          <a:stretch>
            <a:fillRect/>
          </a:stretch>
        </p:blipFill>
        <p:spPr bwMode="auto">
          <a:xfrm>
            <a:off x="4343400" y="2438400"/>
            <a:ext cx="304800" cy="304800"/>
          </a:xfrm>
          <a:prstGeom prst="rect">
            <a:avLst/>
          </a:prstGeom>
          <a:noFill/>
          <a:ln w="9525">
            <a:noFill/>
            <a:miter lim="800000"/>
            <a:headEnd/>
            <a:tailEnd/>
          </a:ln>
        </p:spPr>
      </p:pic>
      <p:pic>
        <p:nvPicPr>
          <p:cNvPr id="8" name="Picture 7">
            <a:hlinkClick r:id="" action="ppaction://media"/>
          </p:cNvPr>
          <p:cNvPicPr>
            <a:picLocks noRot="1" noChangeAspect="1" noChangeArrowheads="1"/>
          </p:cNvPicPr>
          <p:nvPr>
            <a:wavAudioFile r:embed="rId1" name="CHIMER.WAV"/>
          </p:nvPr>
        </p:nvPicPr>
        <p:blipFill>
          <a:blip r:embed="rId4" cstate="print"/>
          <a:srcRect/>
          <a:stretch>
            <a:fillRect/>
          </a:stretch>
        </p:blipFill>
        <p:spPr bwMode="auto">
          <a:xfrm>
            <a:off x="4343400" y="3886200"/>
            <a:ext cx="304800" cy="304800"/>
          </a:xfrm>
          <a:prstGeom prst="rect">
            <a:avLst/>
          </a:prstGeom>
          <a:noFill/>
          <a:ln w="9525">
            <a:noFill/>
            <a:miter lim="800000"/>
            <a:headEnd/>
            <a:tailEnd/>
          </a:ln>
        </p:spPr>
      </p:pic>
      <p:pic>
        <p:nvPicPr>
          <p:cNvPr id="9" name="Picture 8">
            <a:hlinkClick r:id="" action="ppaction://media"/>
          </p:cNvPr>
          <p:cNvPicPr>
            <a:picLocks noRot="1" noChangeAspect="1" noChangeArrowheads="1"/>
          </p:cNvPicPr>
          <p:nvPr>
            <a:wavAudioFile r:embed="rId2" name="j0214098.wav"/>
          </p:nvPr>
        </p:nvPicPr>
        <p:blipFill>
          <a:blip r:embed="rId4" cstate="print"/>
          <a:srcRect/>
          <a:stretch>
            <a:fillRect/>
          </a:stretch>
        </p:blipFill>
        <p:spPr bwMode="auto">
          <a:xfrm>
            <a:off x="381000" y="2438400"/>
            <a:ext cx="304800" cy="304800"/>
          </a:xfrm>
          <a:prstGeom prst="rect">
            <a:avLst/>
          </a:prstGeom>
          <a:noFill/>
          <a:ln w="9525">
            <a:noFill/>
            <a:miter lim="800000"/>
            <a:headEnd/>
            <a:tailEnd/>
          </a:ln>
        </p:spPr>
      </p:pic>
      <p:sp>
        <p:nvSpPr>
          <p:cNvPr id="10" name="AutoShape 10">
            <a:hlinkClick r:id="" action="ppaction://hlinkshowjump?jump=nextslide" highlightClick="1"/>
          </p:cNvPr>
          <p:cNvSpPr>
            <a:spLocks noChangeArrowheads="1"/>
          </p:cNvSpPr>
          <p:nvPr/>
        </p:nvSpPr>
        <p:spPr bwMode="auto">
          <a:xfrm>
            <a:off x="7863681" y="5821362"/>
            <a:ext cx="357188" cy="685800"/>
          </a:xfrm>
          <a:prstGeom prst="actionButtonForwardNext">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138" fill="hold"/>
                                        <p:tgtEl>
                                          <p:spTgt spid="6"/>
                                        </p:tgtEl>
                                      </p:cBhvr>
                                    </p:cmd>
                                  </p:childTnLst>
                                </p:cTn>
                              </p:par>
                            </p:childTnLst>
                          </p:cTn>
                        </p:par>
                      </p:childTnLst>
                    </p:cTn>
                  </p:par>
                </p:childTnLst>
              </p:cTn>
              <p:nextCondLst>
                <p:cond evt="onClick" delay="0">
                  <p:tgtEl>
                    <p:spTgt spid="6"/>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1" presetClass="mediacall" presetSubtype="0" fill="hold" nodeType="clickEffect">
                                  <p:stCondLst>
                                    <p:cond delay="0"/>
                                  </p:stCondLst>
                                  <p:childTnLst>
                                    <p:cmd type="call" cmd="playFrom(0.0)">
                                      <p:cBhvr>
                                        <p:cTn id="11" dur="1138" fill="hold"/>
                                        <p:tgtEl>
                                          <p:spTgt spid="7"/>
                                        </p:tgtEl>
                                      </p:cBhvr>
                                    </p:cmd>
                                  </p:childTnLst>
                                </p:cTn>
                              </p:par>
                            </p:childTnLst>
                          </p:cTn>
                        </p:par>
                      </p:childTnLst>
                    </p:cTn>
                  </p:par>
                </p:childTnLst>
              </p:cTn>
              <p:nextCondLst>
                <p:cond evt="onClick" delay="0">
                  <p:tgtEl>
                    <p:spTgt spid="7"/>
                  </p:tgtEl>
                </p:cond>
              </p:nextCondLst>
            </p:seq>
            <p:seq concurrent="1" nextAc="seek">
              <p:cTn id="12" restart="whenNotActive" fill="hold" evtFilter="cancelBubble" nodeType="interactiveSeq">
                <p:stCondLst>
                  <p:cond evt="onClick" delay="0">
                    <p:tgtEl>
                      <p:spTgt spid="8"/>
                    </p:tgtEl>
                  </p:cond>
                </p:stCondLst>
                <p:endSync evt="end" delay="0">
                  <p:rtn val="all"/>
                </p:endSync>
                <p:childTnLst>
                  <p:par>
                    <p:cTn id="13" fill="hold">
                      <p:stCondLst>
                        <p:cond delay="0"/>
                      </p:stCondLst>
                      <p:childTnLst>
                        <p:par>
                          <p:cTn id="14" fill="hold">
                            <p:stCondLst>
                              <p:cond delay="0"/>
                            </p:stCondLst>
                            <p:childTnLst>
                              <p:par>
                                <p:cTn id="15" presetID="1" presetClass="mediacall" presetSubtype="0" fill="hold" nodeType="clickEffect">
                                  <p:stCondLst>
                                    <p:cond delay="0"/>
                                  </p:stCondLst>
                                  <p:childTnLst>
                                    <p:cmd type="call" cmd="playFrom(0.0)">
                                      <p:cBhvr>
                                        <p:cTn id="16" dur="1138" fill="hold"/>
                                        <p:tgtEl>
                                          <p:spTgt spid="8"/>
                                        </p:tgtEl>
                                      </p:cBhvr>
                                    </p:cmd>
                                  </p:childTnLst>
                                </p:cTn>
                              </p:par>
                            </p:childTnLst>
                          </p:cTn>
                        </p:par>
                      </p:childTnLst>
                    </p:cTn>
                  </p:par>
                </p:childTnLst>
              </p:cTn>
              <p:nextCondLst>
                <p:cond evt="onClick" delay="0">
                  <p:tgtEl>
                    <p:spTgt spid="8"/>
                  </p:tgtEl>
                </p:cond>
              </p:nextCondLst>
            </p:seq>
            <p:seq concurrent="1" nextAc="seek">
              <p:cTn id="17" restart="whenNotActive" fill="hold" evtFilter="cancelBubble" nodeType="interactiveSeq">
                <p:stCondLst>
                  <p:cond evt="onClick" delay="0">
                    <p:tgtEl>
                      <p:spTgt spid="9"/>
                    </p:tgtEl>
                  </p:cond>
                </p:stCondLst>
                <p:endSync evt="end" delay="0">
                  <p:rtn val="all"/>
                </p:endSync>
                <p:childTnLst>
                  <p:par>
                    <p:cTn id="18" fill="hold">
                      <p:stCondLst>
                        <p:cond delay="0"/>
                      </p:stCondLst>
                      <p:childTnLst>
                        <p:par>
                          <p:cTn id="19" fill="hold">
                            <p:stCondLst>
                              <p:cond delay="0"/>
                            </p:stCondLst>
                            <p:childTnLst>
                              <p:par>
                                <p:cTn id="20" presetID="1" presetClass="mediacall" presetSubtype="0" fill="hold" nodeType="clickEffect">
                                  <p:stCondLst>
                                    <p:cond delay="0"/>
                                  </p:stCondLst>
                                  <p:childTnLst>
                                    <p:cmd type="call" cmd="playFrom(0.0)">
                                      <p:cBhvr>
                                        <p:cTn id="21" dur="4716" fill="hold"/>
                                        <p:tgtEl>
                                          <p:spTgt spid="9"/>
                                        </p:tgtEl>
                                      </p:cBhvr>
                                    </p:cmd>
                                  </p:childTnLst>
                                </p:cTn>
                              </p:par>
                            </p:childTnLst>
                          </p:cTn>
                        </p:par>
                      </p:childTnLst>
                    </p:cTn>
                  </p:par>
                </p:childTnLst>
              </p:cTn>
              <p:nextCondLst>
                <p:cond evt="onClick" delay="0">
                  <p:tgtEl>
                    <p:spTgt spid="9"/>
                  </p:tgtEl>
                </p:cond>
              </p:nextCondLst>
            </p:seq>
            <p:audio>
              <p:cMediaNode>
                <p:cTn id="22"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audio>
              <p:cMediaNode>
                <p:cTn id="23"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audio>
              <p:cMediaNode>
                <p:cTn id="24"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audio>
              <p:cMediaNode>
                <p:cTn id="25"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4200000" scaled="0"/>
        </a:gradFill>
        <a:effectLst/>
      </p:bgPr>
    </p:bg>
    <p:spTree>
      <p:nvGrpSpPr>
        <p:cNvPr id="1" name=""/>
        <p:cNvGrpSpPr/>
        <p:nvPr/>
      </p:nvGrpSpPr>
      <p:grpSpPr>
        <a:xfrm>
          <a:off x="0" y="0"/>
          <a:ext cx="0" cy="0"/>
          <a:chOff x="0" y="0"/>
          <a:chExt cx="0" cy="0"/>
        </a:xfrm>
      </p:grpSpPr>
      <p:sp>
        <p:nvSpPr>
          <p:cNvPr id="2" name="Slide Number Placeholder 6"/>
          <p:cNvSpPr>
            <a:spLocks noGrp="1"/>
          </p:cNvSpPr>
          <p:nvPr>
            <p:ph type="sldNum" sz="quarter" idx="12"/>
          </p:nvPr>
        </p:nvSpPr>
        <p:spPr>
          <a:xfrm>
            <a:off x="6934200" y="6324600"/>
            <a:ext cx="1905000" cy="457200"/>
          </a:xfrm>
          <a:noFill/>
        </p:spPr>
        <p:txBody>
          <a:bodyPr/>
          <a:lstStyle/>
          <a:p>
            <a:fld id="{23A59544-5D9D-4827-AA86-2CC66D94ED64}" type="slidenum">
              <a:rPr lang="en-US"/>
              <a:pPr/>
              <a:t>23</a:t>
            </a:fld>
            <a:endParaRPr lang="en-US"/>
          </a:p>
        </p:txBody>
      </p:sp>
      <p:sp>
        <p:nvSpPr>
          <p:cNvPr id="3" name="Rectangle 2"/>
          <p:cNvSpPr txBox="1">
            <a:spLocks noChangeArrowheads="1"/>
          </p:cNvSpPr>
          <p:nvPr/>
        </p:nvSpPr>
        <p:spPr>
          <a:xfrm>
            <a:off x="304800" y="457200"/>
            <a:ext cx="8305800"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sng"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Question 5</a:t>
            </a:r>
            <a:r>
              <a:rPr kumimoji="0" lang="en-US" sz="28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 </a:t>
            </a:r>
            <a:br>
              <a:rPr kumimoji="0" lang="en-US" sz="28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br>
            <a:r>
              <a:rPr kumimoji="0" lang="en-US" sz="28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Which of the following is an example of Location?</a:t>
            </a:r>
          </a:p>
        </p:txBody>
      </p:sp>
      <p:sp>
        <p:nvSpPr>
          <p:cNvPr id="4" name="Rectangle 3"/>
          <p:cNvSpPr txBox="1">
            <a:spLocks noChangeArrowheads="1"/>
          </p:cNvSpPr>
          <p:nvPr/>
        </p:nvSpPr>
        <p:spPr>
          <a:xfrm>
            <a:off x="990600" y="2438400"/>
            <a:ext cx="3810000" cy="3790950"/>
          </a:xfrm>
          <a:prstGeom prst="rect">
            <a:avLst/>
          </a:prstGeom>
        </p:spPr>
        <p:txBody>
          <a:bodyPr/>
          <a:lstStyle/>
          <a:p>
            <a:pPr marL="533400" marR="0" lvl="0" indent="-533400" algn="l" defTabSz="914400" rtl="0" eaLnBrk="1" fontAlgn="auto" latinLnBrk="0" hangingPunct="1">
              <a:lnSpc>
                <a:spcPct val="100000"/>
              </a:lnSpc>
              <a:spcBef>
                <a:spcPct val="20000"/>
              </a:spcBef>
              <a:spcAft>
                <a:spcPts val="0"/>
              </a:spcAft>
              <a:buClr>
                <a:schemeClr val="accent1"/>
              </a:buClr>
              <a:buSzPct val="70000"/>
              <a:buFont typeface="Wingdings" pitchFamily="2" charset="2"/>
              <a:buNone/>
              <a:tabLst/>
              <a:defRPr/>
            </a:pPr>
            <a:r>
              <a:rPr kumimoji="0" lang="en-US" sz="3200" b="0" i="0" u="none" strike="noStrike" kern="1200" cap="none" spc="0" normalizeH="0" baseline="0" noProof="0" smtClean="0">
                <a:ln>
                  <a:noFill/>
                </a:ln>
                <a:solidFill>
                  <a:schemeClr val="tx2"/>
                </a:solidFill>
                <a:effectLst/>
                <a:uLnTx/>
                <a:uFillTx/>
                <a:latin typeface="+mn-lt"/>
                <a:ea typeface="+mn-ea"/>
                <a:cs typeface="+mn-cs"/>
              </a:rPr>
              <a:t>A. Springfield, Missouri</a:t>
            </a:r>
          </a:p>
          <a:p>
            <a:pPr marL="533400" marR="0" lvl="0" indent="-5334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en-US" sz="3200" b="0" i="0" u="none" strike="noStrike" kern="1200" cap="none" spc="0" normalizeH="0" baseline="0" noProof="0" smtClean="0">
              <a:ln>
                <a:noFill/>
              </a:ln>
              <a:solidFill>
                <a:schemeClr val="tx2"/>
              </a:solidFill>
              <a:effectLst/>
              <a:uLnTx/>
              <a:uFillTx/>
              <a:latin typeface="+mn-lt"/>
              <a:ea typeface="+mn-ea"/>
              <a:cs typeface="+mn-cs"/>
            </a:endParaRPr>
          </a:p>
          <a:p>
            <a:pPr marL="533400" marR="0" lvl="0" indent="-533400" algn="l" defTabSz="914400" rtl="0" eaLnBrk="1" fontAlgn="auto" latinLnBrk="0" hangingPunct="1">
              <a:lnSpc>
                <a:spcPct val="100000"/>
              </a:lnSpc>
              <a:spcBef>
                <a:spcPct val="20000"/>
              </a:spcBef>
              <a:spcAft>
                <a:spcPts val="0"/>
              </a:spcAft>
              <a:buClr>
                <a:schemeClr val="accent1"/>
              </a:buClr>
              <a:buSzPct val="70000"/>
              <a:buFont typeface="Wingdings" pitchFamily="2" charset="2"/>
              <a:buNone/>
              <a:tabLst/>
              <a:defRPr/>
            </a:pPr>
            <a:r>
              <a:rPr kumimoji="0" lang="en-US" sz="3200" b="0" i="0" u="none" strike="noStrike" kern="1200" cap="none" spc="0" normalizeH="0" baseline="0" noProof="0" smtClean="0">
                <a:ln>
                  <a:noFill/>
                </a:ln>
                <a:solidFill>
                  <a:schemeClr val="tx2"/>
                </a:solidFill>
                <a:effectLst/>
                <a:uLnTx/>
                <a:uFillTx/>
                <a:latin typeface="+mn-lt"/>
                <a:ea typeface="+mn-ea"/>
                <a:cs typeface="+mn-cs"/>
              </a:rPr>
              <a:t>C. Georgia</a:t>
            </a:r>
          </a:p>
          <a:p>
            <a:pPr marL="533400" marR="0" lvl="0" indent="-533400" algn="l" defTabSz="914400" rtl="0" eaLnBrk="1" fontAlgn="auto" latinLnBrk="0" hangingPunct="1">
              <a:lnSpc>
                <a:spcPct val="100000"/>
              </a:lnSpc>
              <a:spcBef>
                <a:spcPct val="20000"/>
              </a:spcBef>
              <a:spcAft>
                <a:spcPts val="0"/>
              </a:spcAft>
              <a:buClr>
                <a:schemeClr val="accent1"/>
              </a:buClr>
              <a:buSzPct val="70000"/>
              <a:buFont typeface="Wingdings" pitchFamily="2" charset="2"/>
              <a:buNone/>
              <a:tabLst/>
              <a:defRPr/>
            </a:pPr>
            <a:endParaRPr kumimoji="0" lang="en-US" sz="3200" b="0" i="0" u="none" strike="noStrike" kern="1200" cap="none" spc="0" normalizeH="0" baseline="0" noProof="0" smtClean="0">
              <a:ln>
                <a:noFill/>
              </a:ln>
              <a:solidFill>
                <a:schemeClr val="tx2"/>
              </a:solidFill>
              <a:effectLst/>
              <a:uLnTx/>
              <a:uFillTx/>
              <a:latin typeface="+mn-lt"/>
              <a:ea typeface="+mn-ea"/>
              <a:cs typeface="+mn-cs"/>
            </a:endParaRPr>
          </a:p>
        </p:txBody>
      </p:sp>
      <p:sp>
        <p:nvSpPr>
          <p:cNvPr id="5" name="Rectangle 4"/>
          <p:cNvSpPr txBox="1">
            <a:spLocks noChangeArrowheads="1"/>
          </p:cNvSpPr>
          <p:nvPr/>
        </p:nvSpPr>
        <p:spPr>
          <a:xfrm>
            <a:off x="4800600" y="2286000"/>
            <a:ext cx="4343400" cy="3810000"/>
          </a:xfrm>
          <a:prstGeom prst="rect">
            <a:avLst/>
          </a:prstGeom>
        </p:spPr>
        <p:txBody>
          <a:bodyPr/>
          <a:lstStyle/>
          <a:p>
            <a:pPr marL="571500" marR="0" lvl="0" indent="-571500" algn="l" defTabSz="914400" rtl="0" eaLnBrk="1" fontAlgn="auto" latinLnBrk="0" hangingPunct="1">
              <a:lnSpc>
                <a:spcPct val="100000"/>
              </a:lnSpc>
              <a:spcBef>
                <a:spcPct val="20000"/>
              </a:spcBef>
              <a:spcAft>
                <a:spcPts val="0"/>
              </a:spcAft>
              <a:buClr>
                <a:schemeClr val="accent1"/>
              </a:buClr>
              <a:buSzPct val="70000"/>
              <a:buFont typeface="Wingdings" pitchFamily="2" charset="2"/>
              <a:buNone/>
              <a:tabLst/>
              <a:defRPr/>
            </a:pPr>
            <a:r>
              <a:rPr kumimoji="0" lang="en-US" sz="3200" b="0" i="0" u="none" strike="noStrike" kern="1200" cap="none" spc="0" normalizeH="0" baseline="0" noProof="0" dirty="0" smtClean="0">
                <a:ln>
                  <a:noFill/>
                </a:ln>
                <a:solidFill>
                  <a:schemeClr val="tx2"/>
                </a:solidFill>
                <a:effectLst/>
                <a:uLnTx/>
                <a:uFillTx/>
                <a:latin typeface="+mn-lt"/>
                <a:ea typeface="+mn-ea"/>
                <a:cs typeface="+mn-cs"/>
              </a:rPr>
              <a:t>B. 	</a:t>
            </a:r>
            <a:r>
              <a:rPr kumimoji="0" lang="en-US" sz="2000" b="0" i="0" u="none" strike="noStrike" kern="1200" cap="none" spc="0" normalizeH="0" baseline="0" noProof="0" dirty="0" smtClean="0">
                <a:ln>
                  <a:noFill/>
                </a:ln>
                <a:solidFill>
                  <a:schemeClr val="tx2"/>
                </a:solidFill>
                <a:effectLst/>
                <a:uLnTx/>
                <a:uFillTx/>
                <a:latin typeface="+mn-lt"/>
                <a:ea typeface="+mn-ea"/>
                <a:cs typeface="+mn-cs"/>
              </a:rPr>
              <a:t>Dodge County Middle School</a:t>
            </a:r>
          </a:p>
          <a:p>
            <a:pPr marL="571500" marR="0" lvl="0" indent="-571500" algn="l" defTabSz="914400" rtl="0" eaLnBrk="1" fontAlgn="auto" latinLnBrk="0" hangingPunct="1">
              <a:lnSpc>
                <a:spcPct val="100000"/>
              </a:lnSpc>
              <a:spcBef>
                <a:spcPct val="20000"/>
              </a:spcBef>
              <a:spcAft>
                <a:spcPts val="0"/>
              </a:spcAft>
              <a:buClr>
                <a:schemeClr val="accent1"/>
              </a:buClr>
              <a:buSzPct val="70000"/>
              <a:buFont typeface="Wingdings" pitchFamily="2" charset="2"/>
              <a:buNone/>
              <a:tabLst/>
              <a:defRPr/>
            </a:pPr>
            <a:r>
              <a:rPr kumimoji="0" lang="en-US" sz="2000" b="0" i="0" u="none" strike="noStrike" kern="1200" cap="none" spc="0" normalizeH="0" baseline="0" noProof="0" dirty="0" smtClean="0">
                <a:ln>
                  <a:noFill/>
                </a:ln>
                <a:solidFill>
                  <a:schemeClr val="tx2"/>
                </a:solidFill>
                <a:effectLst/>
                <a:uLnTx/>
                <a:uFillTx/>
                <a:latin typeface="+mn-lt"/>
                <a:ea typeface="+mn-ea"/>
                <a:cs typeface="+mn-cs"/>
              </a:rPr>
              <a:t>	1103 Herman Ave</a:t>
            </a:r>
          </a:p>
          <a:p>
            <a:pPr marL="571500" marR="0" lvl="0" indent="-571500" algn="l" defTabSz="914400" rtl="0" eaLnBrk="1" fontAlgn="auto" latinLnBrk="0" hangingPunct="1">
              <a:lnSpc>
                <a:spcPct val="100000"/>
              </a:lnSpc>
              <a:spcBef>
                <a:spcPct val="20000"/>
              </a:spcBef>
              <a:spcAft>
                <a:spcPts val="0"/>
              </a:spcAft>
              <a:buClr>
                <a:schemeClr val="accent1"/>
              </a:buClr>
              <a:buSzPct val="70000"/>
              <a:buFont typeface="Wingdings" pitchFamily="2" charset="2"/>
              <a:buNone/>
              <a:tabLst/>
              <a:defRPr/>
            </a:pPr>
            <a:r>
              <a:rPr kumimoji="0" lang="en-US" sz="2000" b="0" i="0" u="none" strike="noStrike" kern="1200" cap="none" spc="0" normalizeH="0" baseline="0" noProof="0" dirty="0" smtClean="0">
                <a:ln>
                  <a:noFill/>
                </a:ln>
                <a:solidFill>
                  <a:schemeClr val="tx2"/>
                </a:solidFill>
                <a:effectLst/>
                <a:uLnTx/>
                <a:uFillTx/>
                <a:latin typeface="+mn-lt"/>
                <a:ea typeface="+mn-ea"/>
                <a:cs typeface="+mn-cs"/>
              </a:rPr>
              <a:t>	Eastman, GA  31023</a:t>
            </a:r>
          </a:p>
          <a:p>
            <a:pPr marL="571500" marR="0" lvl="0" indent="-571500" algn="l" defTabSz="914400" rtl="0" eaLnBrk="1" fontAlgn="auto" latinLnBrk="0" hangingPunct="1">
              <a:lnSpc>
                <a:spcPct val="100000"/>
              </a:lnSpc>
              <a:spcBef>
                <a:spcPct val="20000"/>
              </a:spcBef>
              <a:spcAft>
                <a:spcPts val="0"/>
              </a:spcAft>
              <a:buClr>
                <a:schemeClr val="accent1"/>
              </a:buClr>
              <a:buSzPct val="70000"/>
              <a:buFont typeface="Wingdings" pitchFamily="2" charset="2"/>
              <a:buNone/>
              <a:tabLst/>
              <a:defRPr/>
            </a:pPr>
            <a:endParaRPr kumimoji="0" lang="en-US" sz="2000" b="0" i="0" u="none" strike="noStrike" kern="1200" cap="none" spc="0" normalizeH="0" baseline="0" noProof="0" dirty="0" smtClean="0">
              <a:ln>
                <a:noFill/>
              </a:ln>
              <a:solidFill>
                <a:schemeClr val="tx2"/>
              </a:solidFill>
              <a:effectLst/>
              <a:uLnTx/>
              <a:uFillTx/>
              <a:latin typeface="+mn-lt"/>
              <a:ea typeface="+mn-ea"/>
              <a:cs typeface="+mn-cs"/>
            </a:endParaRPr>
          </a:p>
          <a:p>
            <a:pPr marL="571500" marR="0" lvl="0" indent="-571500" algn="l" defTabSz="914400" rtl="0" eaLnBrk="1" fontAlgn="auto" latinLnBrk="0" hangingPunct="1">
              <a:lnSpc>
                <a:spcPct val="100000"/>
              </a:lnSpc>
              <a:spcBef>
                <a:spcPct val="20000"/>
              </a:spcBef>
              <a:spcAft>
                <a:spcPts val="0"/>
              </a:spcAft>
              <a:buClr>
                <a:schemeClr val="accent1"/>
              </a:buClr>
              <a:buSzPct val="70000"/>
              <a:buFont typeface="Wingdings" pitchFamily="2" charset="2"/>
              <a:buNone/>
              <a:tabLst/>
              <a:defRPr/>
            </a:pPr>
            <a:r>
              <a:rPr kumimoji="0" lang="en-US" sz="3200" b="0" i="0" u="none" strike="noStrike" kern="1200" cap="none" spc="0" normalizeH="0" baseline="0" noProof="0" dirty="0" smtClean="0">
                <a:ln>
                  <a:noFill/>
                </a:ln>
                <a:solidFill>
                  <a:schemeClr val="tx2"/>
                </a:solidFill>
                <a:effectLst/>
                <a:uLnTx/>
                <a:uFillTx/>
                <a:latin typeface="+mn-lt"/>
                <a:ea typeface="+mn-ea"/>
                <a:cs typeface="+mn-cs"/>
              </a:rPr>
              <a:t>D. the hills</a:t>
            </a:r>
          </a:p>
        </p:txBody>
      </p:sp>
      <p:pic>
        <p:nvPicPr>
          <p:cNvPr id="6" name="Picture 5">
            <a:hlinkClick r:id="" action="ppaction://media"/>
          </p:cNvPr>
          <p:cNvPicPr>
            <a:picLocks noRot="1" noChangeAspect="1" noChangeArrowheads="1"/>
          </p:cNvPicPr>
          <p:nvPr>
            <a:wavAudioFile r:embed="rId1" name="CHIMER.WAV"/>
          </p:nvPr>
        </p:nvPicPr>
        <p:blipFill>
          <a:blip r:embed="rId4" cstate="print"/>
          <a:srcRect/>
          <a:stretch>
            <a:fillRect/>
          </a:stretch>
        </p:blipFill>
        <p:spPr bwMode="auto">
          <a:xfrm>
            <a:off x="624681" y="4221162"/>
            <a:ext cx="304800" cy="304800"/>
          </a:xfrm>
          <a:prstGeom prst="rect">
            <a:avLst/>
          </a:prstGeom>
          <a:noFill/>
          <a:ln w="9525">
            <a:noFill/>
            <a:miter lim="800000"/>
            <a:headEnd/>
            <a:tailEnd/>
          </a:ln>
        </p:spPr>
      </p:pic>
      <p:pic>
        <p:nvPicPr>
          <p:cNvPr id="7" name="Picture 6">
            <a:hlinkClick r:id="" action="ppaction://media"/>
          </p:cNvPr>
          <p:cNvPicPr>
            <a:picLocks noRot="1" noChangeAspect="1" noChangeArrowheads="1"/>
          </p:cNvPicPr>
          <p:nvPr>
            <a:wavAudioFile r:embed="rId1" name="CHIMER.WAV"/>
          </p:nvPr>
        </p:nvPicPr>
        <p:blipFill>
          <a:blip r:embed="rId4" cstate="print"/>
          <a:srcRect/>
          <a:stretch>
            <a:fillRect/>
          </a:stretch>
        </p:blipFill>
        <p:spPr bwMode="auto">
          <a:xfrm>
            <a:off x="4358481" y="4068762"/>
            <a:ext cx="304800" cy="304800"/>
          </a:xfrm>
          <a:prstGeom prst="rect">
            <a:avLst/>
          </a:prstGeom>
          <a:noFill/>
          <a:ln w="9525">
            <a:noFill/>
            <a:miter lim="800000"/>
            <a:headEnd/>
            <a:tailEnd/>
          </a:ln>
        </p:spPr>
      </p:pic>
      <p:pic>
        <p:nvPicPr>
          <p:cNvPr id="8" name="Picture 7">
            <a:hlinkClick r:id="" action="ppaction://media"/>
          </p:cNvPr>
          <p:cNvPicPr>
            <a:picLocks noRot="1" noChangeAspect="1" noChangeArrowheads="1"/>
          </p:cNvPicPr>
          <p:nvPr>
            <a:wavAudioFile r:embed="rId1" name="CHIMER.WAV"/>
          </p:nvPr>
        </p:nvPicPr>
        <p:blipFill>
          <a:blip r:embed="rId4" cstate="print"/>
          <a:srcRect/>
          <a:stretch>
            <a:fillRect/>
          </a:stretch>
        </p:blipFill>
        <p:spPr bwMode="auto">
          <a:xfrm>
            <a:off x="700881" y="2544762"/>
            <a:ext cx="304800" cy="304800"/>
          </a:xfrm>
          <a:prstGeom prst="rect">
            <a:avLst/>
          </a:prstGeom>
          <a:noFill/>
          <a:ln w="9525">
            <a:noFill/>
            <a:miter lim="800000"/>
            <a:headEnd/>
            <a:tailEnd/>
          </a:ln>
        </p:spPr>
      </p:pic>
      <p:sp>
        <p:nvSpPr>
          <p:cNvPr id="10" name="AutoShape 10">
            <a:hlinkClick r:id="" action="ppaction://hlinkshowjump?jump=nextslide" highlightClick="1"/>
          </p:cNvPr>
          <p:cNvSpPr>
            <a:spLocks noChangeArrowheads="1"/>
          </p:cNvSpPr>
          <p:nvPr/>
        </p:nvSpPr>
        <p:spPr bwMode="auto">
          <a:xfrm>
            <a:off x="7863681" y="5821362"/>
            <a:ext cx="357188" cy="685800"/>
          </a:xfrm>
          <a:prstGeom prst="actionButtonForwardNext">
            <a:avLst/>
          </a:prstGeom>
          <a:solidFill>
            <a:schemeClr val="accent1"/>
          </a:solidFill>
          <a:ln w="9525">
            <a:solidFill>
              <a:schemeClr val="tx1"/>
            </a:solidFill>
            <a:miter lim="800000"/>
            <a:headEnd/>
            <a:tailEnd/>
          </a:ln>
        </p:spPr>
        <p:txBody>
          <a:bodyPr wrap="none" anchor="ctr"/>
          <a:lstStyle/>
          <a:p>
            <a:endParaRPr lang="en-US"/>
          </a:p>
        </p:txBody>
      </p:sp>
      <p:pic>
        <p:nvPicPr>
          <p:cNvPr id="12" name="Picture 11">
            <a:hlinkClick r:id="" action="ppaction://media"/>
          </p:cNvPr>
          <p:cNvPicPr>
            <a:picLocks noRot="1" noChangeAspect="1" noChangeArrowheads="1"/>
          </p:cNvPicPr>
          <p:nvPr>
            <a:wavAudioFile r:embed="rId1" name="CHIMER.WAV"/>
          </p:nvPr>
        </p:nvPicPr>
        <p:blipFill>
          <a:blip r:embed="rId4" cstate="print"/>
          <a:srcRect/>
          <a:stretch>
            <a:fillRect/>
          </a:stretch>
        </p:blipFill>
        <p:spPr bwMode="auto">
          <a:xfrm>
            <a:off x="4358481" y="2468562"/>
            <a:ext cx="304800" cy="304800"/>
          </a:xfrm>
          <a:prstGeom prst="rect">
            <a:avLst/>
          </a:prstGeom>
          <a:noFill/>
          <a:ln w="9525">
            <a:noFill/>
            <a:miter lim="800000"/>
            <a:headEnd/>
            <a:tailEnd/>
          </a:ln>
        </p:spPr>
      </p:pic>
      <p:pic>
        <p:nvPicPr>
          <p:cNvPr id="16" name="j0214098.wav">
            <a:hlinkClick r:id="" action="ppaction://media"/>
          </p:cNvPr>
          <p:cNvPicPr>
            <a:picLocks noRot="1" noChangeAspect="1"/>
          </p:cNvPicPr>
          <p:nvPr>
            <a:wavAudioFile r:embed="rId2" name="j0214098.wav"/>
          </p:nvPr>
        </p:nvPicPr>
        <p:blipFill>
          <a:blip r:embed="rId5" cstate="print"/>
          <a:stretch>
            <a:fillRect/>
          </a:stretch>
        </p:blipFill>
        <p:spPr>
          <a:xfrm>
            <a:off x="4358481" y="2468562"/>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138" fill="hold"/>
                                        <p:tgtEl>
                                          <p:spTgt spid="6"/>
                                        </p:tgtEl>
                                      </p:cBhvr>
                                    </p:cmd>
                                  </p:childTnLst>
                                </p:cTn>
                              </p:par>
                            </p:childTnLst>
                          </p:cTn>
                        </p:par>
                      </p:childTnLst>
                    </p:cTn>
                  </p:par>
                </p:childTnLst>
              </p:cTn>
              <p:nextCondLst>
                <p:cond evt="onClick" delay="0">
                  <p:tgtEl>
                    <p:spTgt spid="6"/>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1" presetClass="mediacall" presetSubtype="0" fill="hold" nodeType="clickEffect">
                                  <p:stCondLst>
                                    <p:cond delay="0"/>
                                  </p:stCondLst>
                                  <p:childTnLst>
                                    <p:cmd type="call" cmd="playFrom(0.0)">
                                      <p:cBhvr>
                                        <p:cTn id="11" dur="1138" fill="hold"/>
                                        <p:tgtEl>
                                          <p:spTgt spid="7"/>
                                        </p:tgtEl>
                                      </p:cBhvr>
                                    </p:cmd>
                                  </p:childTnLst>
                                </p:cTn>
                              </p:par>
                            </p:childTnLst>
                          </p:cTn>
                        </p:par>
                      </p:childTnLst>
                    </p:cTn>
                  </p:par>
                </p:childTnLst>
              </p:cTn>
              <p:nextCondLst>
                <p:cond evt="onClick" delay="0">
                  <p:tgtEl>
                    <p:spTgt spid="7"/>
                  </p:tgtEl>
                </p:cond>
              </p:nextCondLst>
            </p:seq>
            <p:seq concurrent="1" nextAc="seek">
              <p:cTn id="12" restart="whenNotActive" fill="hold" evtFilter="cancelBubble" nodeType="interactiveSeq">
                <p:stCondLst>
                  <p:cond evt="onClick" delay="0">
                    <p:tgtEl>
                      <p:spTgt spid="8"/>
                    </p:tgtEl>
                  </p:cond>
                </p:stCondLst>
                <p:endSync evt="end" delay="0">
                  <p:rtn val="all"/>
                </p:endSync>
                <p:childTnLst>
                  <p:par>
                    <p:cTn id="13" fill="hold">
                      <p:stCondLst>
                        <p:cond delay="0"/>
                      </p:stCondLst>
                      <p:childTnLst>
                        <p:par>
                          <p:cTn id="14" fill="hold">
                            <p:stCondLst>
                              <p:cond delay="0"/>
                            </p:stCondLst>
                            <p:childTnLst>
                              <p:par>
                                <p:cTn id="15" presetID="1" presetClass="mediacall" presetSubtype="0" fill="hold" nodeType="clickEffect">
                                  <p:stCondLst>
                                    <p:cond delay="0"/>
                                  </p:stCondLst>
                                  <p:childTnLst>
                                    <p:cmd type="call" cmd="playFrom(0.0)">
                                      <p:cBhvr>
                                        <p:cTn id="16" dur="1138" fill="hold"/>
                                        <p:tgtEl>
                                          <p:spTgt spid="8"/>
                                        </p:tgtEl>
                                      </p:cBhvr>
                                    </p:cmd>
                                  </p:childTnLst>
                                </p:cTn>
                              </p:par>
                            </p:childTnLst>
                          </p:cTn>
                        </p:par>
                      </p:childTnLst>
                    </p:cTn>
                  </p:par>
                </p:childTnLst>
              </p:cTn>
              <p:nextCondLst>
                <p:cond evt="onClick" delay="0">
                  <p:tgtEl>
                    <p:spTgt spid="8"/>
                  </p:tgtEl>
                </p:cond>
              </p:nextCondLst>
            </p:seq>
            <p:audio>
              <p:cMediaNode>
                <p:cTn id="1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audio>
              <p:cMediaNode>
                <p:cTn id="18"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audio>
              <p:cMediaNode>
                <p:cTn id="19"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seq concurrent="1" nextAc="seek">
              <p:cTn id="20" restart="whenNotActive" fill="hold" evtFilter="cancelBubble" nodeType="interactiveSeq">
                <p:stCondLst>
                  <p:cond evt="onClick" delay="0">
                    <p:tgtEl>
                      <p:spTgt spid="12"/>
                    </p:tgtEl>
                  </p:cond>
                </p:stCondLst>
                <p:endSync evt="end" delay="0">
                  <p:rtn val="all"/>
                </p:endSync>
                <p:childTnLst>
                  <p:par>
                    <p:cTn id="21" fill="hold">
                      <p:stCondLst>
                        <p:cond delay="0"/>
                      </p:stCondLst>
                      <p:childTnLst>
                        <p:par>
                          <p:cTn id="22" fill="hold">
                            <p:stCondLst>
                              <p:cond delay="0"/>
                            </p:stCondLst>
                            <p:childTnLst>
                              <p:par>
                                <p:cTn id="23" presetID="1" presetClass="mediacall" presetSubtype="0" fill="hold" nodeType="clickEffect">
                                  <p:stCondLst>
                                    <p:cond delay="0"/>
                                  </p:stCondLst>
                                  <p:childTnLst>
                                    <p:cmd type="call" cmd="playFrom(0.0)">
                                      <p:cBhvr>
                                        <p:cTn id="24" dur="1138" fill="hold"/>
                                        <p:tgtEl>
                                          <p:spTgt spid="12"/>
                                        </p:tgtEl>
                                      </p:cBhvr>
                                    </p:cmd>
                                  </p:childTnLst>
                                </p:cTn>
                              </p:par>
                            </p:childTnLst>
                          </p:cTn>
                        </p:par>
                      </p:childTnLst>
                    </p:cTn>
                  </p:par>
                </p:childTnLst>
              </p:cTn>
              <p:nextCondLst>
                <p:cond evt="onClick" delay="0">
                  <p:tgtEl>
                    <p:spTgt spid="12"/>
                  </p:tgtEl>
                </p:cond>
              </p:nextCondLst>
            </p:seq>
            <p:audio>
              <p:cMediaNode>
                <p:cTn id="25" fill="hold" display="0">
                  <p:stCondLst>
                    <p:cond delay="indefinite"/>
                  </p:stCondLst>
                  <p:endCondLst>
                    <p:cond evt="onNext" delay="0">
                      <p:tgtEl>
                        <p:sldTgt/>
                      </p:tgtEl>
                    </p:cond>
                    <p:cond evt="onPrev" delay="0">
                      <p:tgtEl>
                        <p:sldTgt/>
                      </p:tgtEl>
                    </p:cond>
                    <p:cond evt="onStopAudio" delay="0">
                      <p:tgtEl>
                        <p:sldTgt/>
                      </p:tgtEl>
                    </p:cond>
                  </p:endCondLst>
                </p:cTn>
                <p:tgtEl>
                  <p:spTgt spid="12"/>
                </p:tgtEl>
              </p:cMediaNode>
            </p:audio>
            <p:seq concurrent="1" nextAc="seek">
              <p:cTn id="26" restart="whenNotActive" fill="hold" evtFilter="cancelBubble" nodeType="interactiveSeq">
                <p:stCondLst>
                  <p:cond evt="onClick" delay="0">
                    <p:tgtEl>
                      <p:spTgt spid="16"/>
                    </p:tgtEl>
                  </p:cond>
                </p:stCondLst>
                <p:endSync evt="end" delay="0">
                  <p:rtn val="all"/>
                </p:endSync>
                <p:childTnLst>
                  <p:par>
                    <p:cTn id="27" fill="hold">
                      <p:stCondLst>
                        <p:cond delay="0"/>
                      </p:stCondLst>
                      <p:childTnLst>
                        <p:par>
                          <p:cTn id="28" fill="hold">
                            <p:stCondLst>
                              <p:cond delay="0"/>
                            </p:stCondLst>
                            <p:childTnLst>
                              <p:par>
                                <p:cTn id="29" presetID="1" presetClass="mediacall" presetSubtype="0" fill="hold" nodeType="clickEffect">
                                  <p:stCondLst>
                                    <p:cond delay="0"/>
                                  </p:stCondLst>
                                  <p:childTnLst>
                                    <p:cmd type="call" cmd="playFrom(0.0)">
                                      <p:cBhvr>
                                        <p:cTn id="30" dur="4745" fill="hold"/>
                                        <p:tgtEl>
                                          <p:spTgt spid="16"/>
                                        </p:tgtEl>
                                      </p:cBhvr>
                                    </p:cmd>
                                  </p:childTnLst>
                                </p:cTn>
                              </p:par>
                            </p:childTnLst>
                          </p:cTn>
                        </p:par>
                      </p:childTnLst>
                    </p:cTn>
                  </p:par>
                </p:childTnLst>
              </p:cTn>
              <p:nextCondLst>
                <p:cond evt="onClick" delay="0">
                  <p:tgtEl>
                    <p:spTgt spid="16"/>
                  </p:tgtEl>
                </p:cond>
              </p:nextCondLst>
            </p:seq>
            <p:audio>
              <p:cMediaNode>
                <p:cTn id="31" fill="hold" display="0">
                  <p:stCondLst>
                    <p:cond delay="indefinite"/>
                  </p:stCondLst>
                  <p:endCondLst>
                    <p:cond evt="onNext" delay="0">
                      <p:tgtEl>
                        <p:sldTgt/>
                      </p:tgtEl>
                    </p:cond>
                    <p:cond evt="onPrev" delay="0">
                      <p:tgtEl>
                        <p:sldTgt/>
                      </p:tgtEl>
                    </p:cond>
                    <p:cond evt="onStopAudio" delay="0">
                      <p:tgtEl>
                        <p:sldTgt/>
                      </p:tgtEl>
                    </p:cond>
                  </p:endCondLst>
                </p:cTn>
                <p:tgtEl>
                  <p:spTgt spid="16"/>
                </p:tgtEl>
              </p:cMediaNode>
            </p:audio>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4200000" scaled="0"/>
        </a:gradFill>
        <a:effectLst/>
      </p:bgPr>
    </p:bg>
    <p:spTree>
      <p:nvGrpSpPr>
        <p:cNvPr id="1" name=""/>
        <p:cNvGrpSpPr/>
        <p:nvPr/>
      </p:nvGrpSpPr>
      <p:grpSpPr>
        <a:xfrm>
          <a:off x="0" y="0"/>
          <a:ext cx="0" cy="0"/>
          <a:chOff x="0" y="0"/>
          <a:chExt cx="0" cy="0"/>
        </a:xfrm>
      </p:grpSpPr>
      <p:sp>
        <p:nvSpPr>
          <p:cNvPr id="2" name="Slide Number Placeholder 6"/>
          <p:cNvSpPr>
            <a:spLocks noGrp="1"/>
          </p:cNvSpPr>
          <p:nvPr>
            <p:ph type="sldNum" sz="quarter" idx="12"/>
          </p:nvPr>
        </p:nvSpPr>
        <p:spPr>
          <a:xfrm>
            <a:off x="6934200" y="6324600"/>
            <a:ext cx="1905000" cy="457200"/>
          </a:xfrm>
          <a:noFill/>
        </p:spPr>
        <p:txBody>
          <a:bodyPr/>
          <a:lstStyle/>
          <a:p>
            <a:fld id="{B30CF5DF-9506-419B-BDDD-4A1318BCB83B}" type="slidenum">
              <a:rPr lang="en-US"/>
              <a:pPr/>
              <a:t>24</a:t>
            </a:fld>
            <a:endParaRPr lang="en-US"/>
          </a:p>
        </p:txBody>
      </p:sp>
      <p:sp>
        <p:nvSpPr>
          <p:cNvPr id="3" name="Rectangle 2"/>
          <p:cNvSpPr txBox="1">
            <a:spLocks noChangeArrowheads="1"/>
          </p:cNvSpPr>
          <p:nvPr/>
        </p:nvSpPr>
        <p:spPr>
          <a:xfrm>
            <a:off x="304800" y="457200"/>
            <a:ext cx="8610600" cy="14478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sng"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t>Question 6</a:t>
            </a:r>
            <a:r>
              <a:rPr kumimoji="0" lang="en-US"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t/>
            </a:r>
            <a:br>
              <a:rPr kumimoji="0" lang="en-US"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br>
            <a:r>
              <a:rPr kumimoji="0" lang="en-US"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t>Which of </a:t>
            </a:r>
            <a:r>
              <a:rPr kumimoji="0" lang="en-US" sz="32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t>the</a:t>
            </a:r>
            <a:r>
              <a:rPr kumimoji="0" lang="en-US"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t> following is an example of region?</a:t>
            </a:r>
          </a:p>
        </p:txBody>
      </p:sp>
      <p:sp>
        <p:nvSpPr>
          <p:cNvPr id="4" name="Rectangle 3"/>
          <p:cNvSpPr txBox="1">
            <a:spLocks noChangeArrowheads="1"/>
          </p:cNvSpPr>
          <p:nvPr/>
        </p:nvSpPr>
        <p:spPr>
          <a:xfrm>
            <a:off x="762000" y="2362200"/>
            <a:ext cx="3810000" cy="3790950"/>
          </a:xfrm>
          <a:prstGeom prst="rect">
            <a:avLst/>
          </a:prstGeom>
        </p:spPr>
        <p:txBody>
          <a:bodyPr/>
          <a:lstStyle/>
          <a:p>
            <a:pPr marL="533400" marR="0" lvl="0" indent="-533400" algn="l" defTabSz="914400" rtl="0" eaLnBrk="1" fontAlgn="auto" latinLnBrk="0" hangingPunct="1">
              <a:lnSpc>
                <a:spcPct val="100000"/>
              </a:lnSpc>
              <a:spcBef>
                <a:spcPct val="20000"/>
              </a:spcBef>
              <a:spcAft>
                <a:spcPts val="0"/>
              </a:spcAft>
              <a:buClr>
                <a:schemeClr val="accent1"/>
              </a:buClr>
              <a:buSzPct val="70000"/>
              <a:buFont typeface="Wingdings" pitchFamily="2" charset="2"/>
              <a:buNone/>
              <a:tabLst/>
              <a:defRPr/>
            </a:pPr>
            <a:r>
              <a:rPr kumimoji="0" lang="en-US" sz="3200" b="0" i="0" u="none" strike="noStrike" kern="1200" cap="none" spc="0" normalizeH="0" baseline="0" noProof="0" smtClean="0">
                <a:ln>
                  <a:noFill/>
                </a:ln>
                <a:solidFill>
                  <a:schemeClr val="tx2"/>
                </a:solidFill>
                <a:effectLst/>
                <a:uLnTx/>
                <a:uFillTx/>
                <a:latin typeface="+mn-lt"/>
                <a:ea typeface="+mn-ea"/>
                <a:cs typeface="+mn-cs"/>
              </a:rPr>
              <a:t>A. Georgia</a:t>
            </a:r>
          </a:p>
          <a:p>
            <a:pPr marL="533400" marR="0" lvl="0" indent="-5334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en-US" sz="3200" b="0" i="0" u="none" strike="noStrike" kern="1200" cap="none" spc="0" normalizeH="0" baseline="0" noProof="0" smtClean="0">
              <a:ln>
                <a:noFill/>
              </a:ln>
              <a:solidFill>
                <a:schemeClr val="tx2"/>
              </a:solidFill>
              <a:effectLst/>
              <a:uLnTx/>
              <a:uFillTx/>
              <a:latin typeface="+mn-lt"/>
              <a:ea typeface="+mn-ea"/>
              <a:cs typeface="+mn-cs"/>
            </a:endParaRPr>
          </a:p>
          <a:p>
            <a:pPr marL="533400" marR="0" lvl="0" indent="-533400" algn="l" defTabSz="914400" rtl="0" eaLnBrk="1" fontAlgn="auto" latinLnBrk="0" hangingPunct="1">
              <a:lnSpc>
                <a:spcPct val="100000"/>
              </a:lnSpc>
              <a:spcBef>
                <a:spcPct val="20000"/>
              </a:spcBef>
              <a:spcAft>
                <a:spcPts val="0"/>
              </a:spcAft>
              <a:buClr>
                <a:schemeClr val="accent1"/>
              </a:buClr>
              <a:buSzPct val="70000"/>
              <a:buFont typeface="Wingdings" pitchFamily="2" charset="2"/>
              <a:buNone/>
              <a:tabLst/>
              <a:defRPr/>
            </a:pPr>
            <a:endParaRPr kumimoji="0" lang="en-US" sz="3200" b="0" i="0" u="none" strike="noStrike" kern="1200" cap="none" spc="0" normalizeH="0" baseline="0" noProof="0" smtClean="0">
              <a:ln>
                <a:noFill/>
              </a:ln>
              <a:solidFill>
                <a:schemeClr val="tx2"/>
              </a:solidFill>
              <a:effectLst/>
              <a:uLnTx/>
              <a:uFillTx/>
              <a:latin typeface="+mn-lt"/>
              <a:ea typeface="+mn-ea"/>
              <a:cs typeface="+mn-cs"/>
            </a:endParaRPr>
          </a:p>
          <a:p>
            <a:pPr marL="533400" marR="0" lvl="0" indent="-533400" algn="l" defTabSz="914400" rtl="0" eaLnBrk="1" fontAlgn="auto" latinLnBrk="0" hangingPunct="1">
              <a:lnSpc>
                <a:spcPct val="100000"/>
              </a:lnSpc>
              <a:spcBef>
                <a:spcPct val="20000"/>
              </a:spcBef>
              <a:spcAft>
                <a:spcPts val="0"/>
              </a:spcAft>
              <a:buClr>
                <a:schemeClr val="accent1"/>
              </a:buClr>
              <a:buSzPct val="70000"/>
              <a:buFont typeface="Wingdings" pitchFamily="2" charset="2"/>
              <a:buNone/>
              <a:tabLst/>
              <a:defRPr/>
            </a:pPr>
            <a:r>
              <a:rPr kumimoji="0" lang="en-US" sz="3200" b="0" i="0" u="none" strike="noStrike" kern="1200" cap="none" spc="0" normalizeH="0" baseline="0" noProof="0" smtClean="0">
                <a:ln>
                  <a:noFill/>
                </a:ln>
                <a:solidFill>
                  <a:schemeClr val="tx2"/>
                </a:solidFill>
                <a:effectLst/>
                <a:uLnTx/>
                <a:uFillTx/>
                <a:latin typeface="+mn-lt"/>
                <a:ea typeface="+mn-ea"/>
                <a:cs typeface="+mn-cs"/>
              </a:rPr>
              <a:t>C. United States</a:t>
            </a:r>
          </a:p>
          <a:p>
            <a:pPr marL="533400" marR="0" lvl="0" indent="-533400" algn="l" defTabSz="914400" rtl="0" eaLnBrk="1" fontAlgn="auto" latinLnBrk="0" hangingPunct="1">
              <a:lnSpc>
                <a:spcPct val="100000"/>
              </a:lnSpc>
              <a:spcBef>
                <a:spcPct val="20000"/>
              </a:spcBef>
              <a:spcAft>
                <a:spcPts val="0"/>
              </a:spcAft>
              <a:buClr>
                <a:schemeClr val="accent1"/>
              </a:buClr>
              <a:buSzPct val="70000"/>
              <a:buFont typeface="Wingdings" pitchFamily="2" charset="2"/>
              <a:buNone/>
              <a:tabLst/>
              <a:defRPr/>
            </a:pPr>
            <a:endParaRPr kumimoji="0" lang="en-US" sz="3200" b="0" i="0" u="none" strike="noStrike" kern="1200" cap="none" spc="0" normalizeH="0" baseline="0" noProof="0" smtClean="0">
              <a:ln>
                <a:noFill/>
              </a:ln>
              <a:solidFill>
                <a:schemeClr val="tx2"/>
              </a:solidFill>
              <a:effectLst/>
              <a:uLnTx/>
              <a:uFillTx/>
              <a:latin typeface="+mn-lt"/>
              <a:ea typeface="+mn-ea"/>
              <a:cs typeface="+mn-cs"/>
            </a:endParaRPr>
          </a:p>
        </p:txBody>
      </p:sp>
      <p:sp>
        <p:nvSpPr>
          <p:cNvPr id="5" name="Rectangle 4"/>
          <p:cNvSpPr txBox="1">
            <a:spLocks noChangeArrowheads="1"/>
          </p:cNvSpPr>
          <p:nvPr/>
        </p:nvSpPr>
        <p:spPr>
          <a:xfrm>
            <a:off x="4953000" y="2362200"/>
            <a:ext cx="3810000" cy="3810000"/>
          </a:xfrm>
          <a:prstGeom prst="rect">
            <a:avLst/>
          </a:prstGeom>
        </p:spPr>
        <p:txBody>
          <a:bodyPr/>
          <a:lstStyle/>
          <a:p>
            <a:pPr marL="628650" marR="0" lvl="0" indent="-628650" algn="l" defTabSz="914400" rtl="0" eaLnBrk="1" fontAlgn="auto" latinLnBrk="0" hangingPunct="1">
              <a:lnSpc>
                <a:spcPct val="100000"/>
              </a:lnSpc>
              <a:spcBef>
                <a:spcPct val="20000"/>
              </a:spcBef>
              <a:spcAft>
                <a:spcPts val="0"/>
              </a:spcAft>
              <a:buClr>
                <a:schemeClr val="accent1"/>
              </a:buClr>
              <a:buSzPct val="70000"/>
              <a:buFont typeface="Wingdings" pitchFamily="2" charset="2"/>
              <a:buNone/>
              <a:tabLst/>
              <a:defRPr/>
            </a:pPr>
            <a:r>
              <a:rPr kumimoji="0" lang="en-US" sz="3200" b="0" i="0" u="none" strike="noStrike" kern="1200" cap="none" spc="0" normalizeH="0" baseline="0" noProof="0" smtClean="0">
                <a:ln>
                  <a:noFill/>
                </a:ln>
                <a:solidFill>
                  <a:schemeClr val="tx2"/>
                </a:solidFill>
                <a:effectLst/>
                <a:uLnTx/>
                <a:uFillTx/>
                <a:latin typeface="+mn-lt"/>
                <a:ea typeface="+mn-ea"/>
                <a:cs typeface="+mn-cs"/>
              </a:rPr>
              <a:t>B. South America</a:t>
            </a:r>
          </a:p>
          <a:p>
            <a:pPr marL="628650" marR="0" lvl="0" indent="-628650" algn="l" defTabSz="914400" rtl="0" eaLnBrk="1" fontAlgn="auto" latinLnBrk="0" hangingPunct="1">
              <a:lnSpc>
                <a:spcPct val="100000"/>
              </a:lnSpc>
              <a:spcBef>
                <a:spcPct val="20000"/>
              </a:spcBef>
              <a:spcAft>
                <a:spcPts val="0"/>
              </a:spcAft>
              <a:buClr>
                <a:schemeClr val="accent1"/>
              </a:buClr>
              <a:buSzPct val="70000"/>
              <a:buFont typeface="Wingdings" pitchFamily="2" charset="2"/>
              <a:buNone/>
              <a:tabLst/>
              <a:defRPr/>
            </a:pPr>
            <a:endParaRPr kumimoji="0" lang="en-US" sz="3200" b="0" i="0" u="none" strike="noStrike" kern="1200" cap="none" spc="0" normalizeH="0" baseline="0" noProof="0" smtClean="0">
              <a:ln>
                <a:noFill/>
              </a:ln>
              <a:solidFill>
                <a:schemeClr val="tx2"/>
              </a:solidFill>
              <a:effectLst/>
              <a:uLnTx/>
              <a:uFillTx/>
              <a:latin typeface="+mn-lt"/>
              <a:ea typeface="+mn-ea"/>
              <a:cs typeface="+mn-cs"/>
            </a:endParaRPr>
          </a:p>
          <a:p>
            <a:pPr marL="628650" marR="0" lvl="0" indent="-628650" algn="l" defTabSz="914400" rtl="0" eaLnBrk="1" fontAlgn="auto" latinLnBrk="0" hangingPunct="1">
              <a:lnSpc>
                <a:spcPct val="100000"/>
              </a:lnSpc>
              <a:spcBef>
                <a:spcPct val="20000"/>
              </a:spcBef>
              <a:spcAft>
                <a:spcPts val="0"/>
              </a:spcAft>
              <a:buClr>
                <a:schemeClr val="accent1"/>
              </a:buClr>
              <a:buSzPct val="70000"/>
              <a:buFont typeface="Wingdings" pitchFamily="2" charset="2"/>
              <a:buNone/>
              <a:tabLst/>
              <a:defRPr/>
            </a:pPr>
            <a:endParaRPr kumimoji="0" lang="en-US" sz="3200" b="0" i="0" u="none" strike="noStrike" kern="1200" cap="none" spc="0" normalizeH="0" baseline="0" noProof="0" smtClean="0">
              <a:ln>
                <a:noFill/>
              </a:ln>
              <a:solidFill>
                <a:schemeClr val="tx2"/>
              </a:solidFill>
              <a:effectLst/>
              <a:uLnTx/>
              <a:uFillTx/>
              <a:latin typeface="+mn-lt"/>
              <a:ea typeface="+mn-ea"/>
              <a:cs typeface="+mn-cs"/>
            </a:endParaRPr>
          </a:p>
          <a:p>
            <a:pPr marL="628650" marR="0" lvl="0" indent="-628650" algn="l" defTabSz="914400" rtl="0" eaLnBrk="1" fontAlgn="auto" latinLnBrk="0" hangingPunct="1">
              <a:lnSpc>
                <a:spcPct val="100000"/>
              </a:lnSpc>
              <a:spcBef>
                <a:spcPct val="20000"/>
              </a:spcBef>
              <a:spcAft>
                <a:spcPts val="0"/>
              </a:spcAft>
              <a:buClr>
                <a:schemeClr val="accent1"/>
              </a:buClr>
              <a:buSzPct val="70000"/>
              <a:buFont typeface="Wingdings" pitchFamily="2" charset="2"/>
              <a:buNone/>
              <a:tabLst/>
              <a:defRPr/>
            </a:pPr>
            <a:r>
              <a:rPr kumimoji="0" lang="en-US" sz="3200" b="0" i="0" u="none" strike="noStrike" kern="1200" cap="none" spc="0" normalizeH="0" baseline="0" noProof="0" smtClean="0">
                <a:ln>
                  <a:noFill/>
                </a:ln>
                <a:solidFill>
                  <a:schemeClr val="tx2"/>
                </a:solidFill>
                <a:effectLst/>
                <a:uLnTx/>
                <a:uFillTx/>
                <a:latin typeface="+mn-lt"/>
                <a:ea typeface="+mn-ea"/>
                <a:cs typeface="+mn-cs"/>
              </a:rPr>
              <a:t>D. The Midwest</a:t>
            </a:r>
          </a:p>
        </p:txBody>
      </p:sp>
      <p:pic>
        <p:nvPicPr>
          <p:cNvPr id="6" name="Picture 5">
            <a:hlinkClick r:id="" action="ppaction://media"/>
          </p:cNvPr>
          <p:cNvPicPr>
            <a:picLocks noRot="1" noChangeAspect="1" noChangeArrowheads="1"/>
          </p:cNvPicPr>
          <p:nvPr>
            <a:wavAudioFile r:embed="rId1" name="CHIMER.WAV"/>
          </p:nvPr>
        </p:nvPicPr>
        <p:blipFill>
          <a:blip r:embed="rId4" cstate="print"/>
          <a:srcRect/>
          <a:stretch>
            <a:fillRect/>
          </a:stretch>
        </p:blipFill>
        <p:spPr bwMode="auto">
          <a:xfrm>
            <a:off x="396081" y="2544762"/>
            <a:ext cx="304800" cy="304800"/>
          </a:xfrm>
          <a:prstGeom prst="rect">
            <a:avLst/>
          </a:prstGeom>
          <a:noFill/>
          <a:ln w="9525">
            <a:noFill/>
            <a:miter lim="800000"/>
            <a:headEnd/>
            <a:tailEnd/>
          </a:ln>
        </p:spPr>
      </p:pic>
      <p:pic>
        <p:nvPicPr>
          <p:cNvPr id="7" name="Picture 6">
            <a:hlinkClick r:id="" action="ppaction://media"/>
          </p:cNvPr>
          <p:cNvPicPr>
            <a:picLocks noRot="1" noChangeAspect="1" noChangeArrowheads="1"/>
          </p:cNvPicPr>
          <p:nvPr>
            <a:wavAudioFile r:embed="rId1" name="CHIMER.WAV"/>
          </p:nvPr>
        </p:nvPicPr>
        <p:blipFill>
          <a:blip r:embed="rId4" cstate="print"/>
          <a:srcRect/>
          <a:stretch>
            <a:fillRect/>
          </a:stretch>
        </p:blipFill>
        <p:spPr bwMode="auto">
          <a:xfrm>
            <a:off x="4587081" y="2544762"/>
            <a:ext cx="304800" cy="304800"/>
          </a:xfrm>
          <a:prstGeom prst="rect">
            <a:avLst/>
          </a:prstGeom>
          <a:noFill/>
          <a:ln w="9525">
            <a:noFill/>
            <a:miter lim="800000"/>
            <a:headEnd/>
            <a:tailEnd/>
          </a:ln>
        </p:spPr>
      </p:pic>
      <p:pic>
        <p:nvPicPr>
          <p:cNvPr id="8" name="Picture 7">
            <a:hlinkClick r:id="" action="ppaction://media"/>
          </p:cNvPr>
          <p:cNvPicPr>
            <a:picLocks noRot="1" noChangeAspect="1" noChangeArrowheads="1"/>
          </p:cNvPicPr>
          <p:nvPr>
            <a:wavAudioFile r:embed="rId1" name="CHIMER.WAV"/>
          </p:nvPr>
        </p:nvPicPr>
        <p:blipFill>
          <a:blip r:embed="rId4" cstate="print"/>
          <a:srcRect/>
          <a:stretch>
            <a:fillRect/>
          </a:stretch>
        </p:blipFill>
        <p:spPr bwMode="auto">
          <a:xfrm>
            <a:off x="548481" y="4373562"/>
            <a:ext cx="304800" cy="304800"/>
          </a:xfrm>
          <a:prstGeom prst="rect">
            <a:avLst/>
          </a:prstGeom>
          <a:noFill/>
          <a:ln w="9525">
            <a:noFill/>
            <a:miter lim="800000"/>
            <a:headEnd/>
            <a:tailEnd/>
          </a:ln>
        </p:spPr>
      </p:pic>
      <p:pic>
        <p:nvPicPr>
          <p:cNvPr id="9" name="Picture 8">
            <a:hlinkClick r:id="" action="ppaction://media"/>
          </p:cNvPr>
          <p:cNvPicPr>
            <a:picLocks noRot="1" noChangeAspect="1" noChangeArrowheads="1"/>
          </p:cNvPicPr>
          <p:nvPr>
            <a:wavAudioFile r:embed="rId2" name="j0214098.wav"/>
          </p:nvPr>
        </p:nvPicPr>
        <p:blipFill>
          <a:blip r:embed="rId4" cstate="print"/>
          <a:srcRect/>
          <a:stretch>
            <a:fillRect/>
          </a:stretch>
        </p:blipFill>
        <p:spPr bwMode="auto">
          <a:xfrm>
            <a:off x="4510881" y="4297362"/>
            <a:ext cx="304800" cy="304800"/>
          </a:xfrm>
          <a:prstGeom prst="rect">
            <a:avLst/>
          </a:prstGeom>
          <a:noFill/>
          <a:ln w="9525">
            <a:noFill/>
            <a:miter lim="800000"/>
            <a:headEnd/>
            <a:tailEnd/>
          </a:ln>
        </p:spPr>
      </p:pic>
      <p:sp>
        <p:nvSpPr>
          <p:cNvPr id="10" name="AutoShape 10">
            <a:hlinkClick r:id="" action="ppaction://hlinkshowjump?jump=nextslide" highlightClick="1"/>
          </p:cNvPr>
          <p:cNvSpPr>
            <a:spLocks noChangeArrowheads="1"/>
          </p:cNvSpPr>
          <p:nvPr/>
        </p:nvSpPr>
        <p:spPr bwMode="auto">
          <a:xfrm>
            <a:off x="8016081" y="5897562"/>
            <a:ext cx="280988" cy="609600"/>
          </a:xfrm>
          <a:prstGeom prst="actionButtonForwardNext">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138" fill="hold"/>
                                        <p:tgtEl>
                                          <p:spTgt spid="6"/>
                                        </p:tgtEl>
                                      </p:cBhvr>
                                    </p:cmd>
                                  </p:childTnLst>
                                </p:cTn>
                              </p:par>
                            </p:childTnLst>
                          </p:cTn>
                        </p:par>
                      </p:childTnLst>
                    </p:cTn>
                  </p:par>
                </p:childTnLst>
              </p:cTn>
              <p:nextCondLst>
                <p:cond evt="onClick" delay="0">
                  <p:tgtEl>
                    <p:spTgt spid="6"/>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1" presetClass="mediacall" presetSubtype="0" fill="hold" nodeType="clickEffect">
                                  <p:stCondLst>
                                    <p:cond delay="0"/>
                                  </p:stCondLst>
                                  <p:childTnLst>
                                    <p:cmd type="call" cmd="playFrom(0.0)">
                                      <p:cBhvr>
                                        <p:cTn id="11" dur="1138" fill="hold"/>
                                        <p:tgtEl>
                                          <p:spTgt spid="7"/>
                                        </p:tgtEl>
                                      </p:cBhvr>
                                    </p:cmd>
                                  </p:childTnLst>
                                </p:cTn>
                              </p:par>
                            </p:childTnLst>
                          </p:cTn>
                        </p:par>
                      </p:childTnLst>
                    </p:cTn>
                  </p:par>
                </p:childTnLst>
              </p:cTn>
              <p:nextCondLst>
                <p:cond evt="onClick" delay="0">
                  <p:tgtEl>
                    <p:spTgt spid="7"/>
                  </p:tgtEl>
                </p:cond>
              </p:nextCondLst>
            </p:seq>
            <p:seq concurrent="1" nextAc="seek">
              <p:cTn id="12" restart="whenNotActive" fill="hold" evtFilter="cancelBubble" nodeType="interactiveSeq">
                <p:stCondLst>
                  <p:cond evt="onClick" delay="0">
                    <p:tgtEl>
                      <p:spTgt spid="8"/>
                    </p:tgtEl>
                  </p:cond>
                </p:stCondLst>
                <p:endSync evt="end" delay="0">
                  <p:rtn val="all"/>
                </p:endSync>
                <p:childTnLst>
                  <p:par>
                    <p:cTn id="13" fill="hold">
                      <p:stCondLst>
                        <p:cond delay="0"/>
                      </p:stCondLst>
                      <p:childTnLst>
                        <p:par>
                          <p:cTn id="14" fill="hold">
                            <p:stCondLst>
                              <p:cond delay="0"/>
                            </p:stCondLst>
                            <p:childTnLst>
                              <p:par>
                                <p:cTn id="15" presetID="1" presetClass="mediacall" presetSubtype="0" fill="hold" nodeType="clickEffect">
                                  <p:stCondLst>
                                    <p:cond delay="0"/>
                                  </p:stCondLst>
                                  <p:childTnLst>
                                    <p:cmd type="call" cmd="playFrom(0.0)">
                                      <p:cBhvr>
                                        <p:cTn id="16" dur="1138" fill="hold"/>
                                        <p:tgtEl>
                                          <p:spTgt spid="8"/>
                                        </p:tgtEl>
                                      </p:cBhvr>
                                    </p:cmd>
                                  </p:childTnLst>
                                </p:cTn>
                              </p:par>
                            </p:childTnLst>
                          </p:cTn>
                        </p:par>
                      </p:childTnLst>
                    </p:cTn>
                  </p:par>
                </p:childTnLst>
              </p:cTn>
              <p:nextCondLst>
                <p:cond evt="onClick" delay="0">
                  <p:tgtEl>
                    <p:spTgt spid="8"/>
                  </p:tgtEl>
                </p:cond>
              </p:nextCondLst>
            </p:seq>
            <p:seq concurrent="1" nextAc="seek">
              <p:cTn id="17" restart="whenNotActive" fill="hold" evtFilter="cancelBubble" nodeType="interactiveSeq">
                <p:stCondLst>
                  <p:cond evt="onClick" delay="0">
                    <p:tgtEl>
                      <p:spTgt spid="9"/>
                    </p:tgtEl>
                  </p:cond>
                </p:stCondLst>
                <p:endSync evt="end" delay="0">
                  <p:rtn val="all"/>
                </p:endSync>
                <p:childTnLst>
                  <p:par>
                    <p:cTn id="18" fill="hold">
                      <p:stCondLst>
                        <p:cond delay="0"/>
                      </p:stCondLst>
                      <p:childTnLst>
                        <p:par>
                          <p:cTn id="19" fill="hold">
                            <p:stCondLst>
                              <p:cond delay="0"/>
                            </p:stCondLst>
                            <p:childTnLst>
                              <p:par>
                                <p:cTn id="20" presetID="1" presetClass="mediacall" presetSubtype="0" fill="hold" nodeType="clickEffect">
                                  <p:stCondLst>
                                    <p:cond delay="0"/>
                                  </p:stCondLst>
                                  <p:childTnLst>
                                    <p:cmd type="call" cmd="playFrom(0.0)">
                                      <p:cBhvr>
                                        <p:cTn id="21" dur="4716" fill="hold"/>
                                        <p:tgtEl>
                                          <p:spTgt spid="9"/>
                                        </p:tgtEl>
                                      </p:cBhvr>
                                    </p:cmd>
                                  </p:childTnLst>
                                </p:cTn>
                              </p:par>
                            </p:childTnLst>
                          </p:cTn>
                        </p:par>
                      </p:childTnLst>
                    </p:cTn>
                  </p:par>
                </p:childTnLst>
              </p:cTn>
              <p:nextCondLst>
                <p:cond evt="onClick" delay="0">
                  <p:tgtEl>
                    <p:spTgt spid="9"/>
                  </p:tgtEl>
                </p:cond>
              </p:nextCondLst>
            </p:seq>
            <p:audio>
              <p:cMediaNode>
                <p:cTn id="22"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audio>
              <p:cMediaNode>
                <p:cTn id="23"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audio>
              <p:cMediaNode>
                <p:cTn id="24"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audio>
              <p:cMediaNode>
                <p:cTn id="25"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4200000" scaled="0"/>
        </a:gradFill>
        <a:effectLst/>
      </p:bgPr>
    </p:bg>
    <p:spTree>
      <p:nvGrpSpPr>
        <p:cNvPr id="1" name=""/>
        <p:cNvGrpSpPr/>
        <p:nvPr/>
      </p:nvGrpSpPr>
      <p:grpSpPr>
        <a:xfrm>
          <a:off x="0" y="0"/>
          <a:ext cx="0" cy="0"/>
          <a:chOff x="0" y="0"/>
          <a:chExt cx="0" cy="0"/>
        </a:xfrm>
      </p:grpSpPr>
      <p:sp>
        <p:nvSpPr>
          <p:cNvPr id="2" name="Slide Number Placeholder 6"/>
          <p:cNvSpPr>
            <a:spLocks noGrp="1"/>
          </p:cNvSpPr>
          <p:nvPr>
            <p:ph type="sldNum" sz="quarter" idx="12"/>
          </p:nvPr>
        </p:nvSpPr>
        <p:spPr>
          <a:xfrm>
            <a:off x="6934200" y="6324600"/>
            <a:ext cx="1905000" cy="457200"/>
          </a:xfrm>
          <a:noFill/>
        </p:spPr>
        <p:txBody>
          <a:bodyPr/>
          <a:lstStyle/>
          <a:p>
            <a:fld id="{29867EC4-8E54-4DA1-BBEB-6DD9E92D65B4}" type="slidenum">
              <a:rPr lang="en-US"/>
              <a:pPr/>
              <a:t>25</a:t>
            </a:fld>
            <a:endParaRPr lang="en-US"/>
          </a:p>
        </p:txBody>
      </p:sp>
      <p:sp>
        <p:nvSpPr>
          <p:cNvPr id="3" name="Rectangle 2"/>
          <p:cNvSpPr txBox="1">
            <a:spLocks noChangeArrowheads="1"/>
          </p:cNvSpPr>
          <p:nvPr/>
        </p:nvSpPr>
        <p:spPr>
          <a:xfrm>
            <a:off x="228600" y="762000"/>
            <a:ext cx="8915400"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sng"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t>Question 7</a:t>
            </a:r>
            <a:br>
              <a:rPr kumimoji="0" lang="en-US" sz="2800" b="0" i="0" u="sng"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br>
            <a:r>
              <a:rPr kumimoji="0" lang="en-US" sz="28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t> What is the name of a person who studies the earth and everything on it?</a:t>
            </a:r>
            <a:r>
              <a:rPr kumimoji="0" lang="en-US" sz="35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t> </a:t>
            </a:r>
          </a:p>
        </p:txBody>
      </p:sp>
      <p:sp>
        <p:nvSpPr>
          <p:cNvPr id="4" name="Rectangle 3"/>
          <p:cNvSpPr txBox="1">
            <a:spLocks noChangeArrowheads="1"/>
          </p:cNvSpPr>
          <p:nvPr/>
        </p:nvSpPr>
        <p:spPr>
          <a:xfrm>
            <a:off x="777081" y="2773362"/>
            <a:ext cx="3505200" cy="3790950"/>
          </a:xfrm>
          <a:prstGeom prst="rect">
            <a:avLst/>
          </a:prstGeom>
        </p:spPr>
        <p:txBody>
          <a:bodyPr/>
          <a:lstStyle/>
          <a:p>
            <a:pPr marL="533400" marR="0" lvl="0" indent="-533400" algn="l" defTabSz="914400" rtl="0" eaLnBrk="1" fontAlgn="auto" latinLnBrk="0" hangingPunct="1">
              <a:lnSpc>
                <a:spcPct val="100000"/>
              </a:lnSpc>
              <a:spcBef>
                <a:spcPct val="20000"/>
              </a:spcBef>
              <a:spcAft>
                <a:spcPts val="0"/>
              </a:spcAft>
              <a:buClr>
                <a:schemeClr val="accent1"/>
              </a:buClr>
              <a:buSzPct val="70000"/>
              <a:buFont typeface="Wingdings" pitchFamily="2" charset="2"/>
              <a:buNone/>
              <a:tabLst/>
              <a:defRPr/>
            </a:pPr>
            <a:r>
              <a:rPr kumimoji="0" lang="en-US" sz="3200" b="0" i="0" u="none" strike="noStrike" kern="1200" cap="none" spc="0" normalizeH="0" baseline="0" noProof="0" dirty="0" smtClean="0">
                <a:ln>
                  <a:noFill/>
                </a:ln>
                <a:solidFill>
                  <a:schemeClr val="tx2"/>
                </a:solidFill>
                <a:effectLst/>
                <a:uLnTx/>
                <a:uFillTx/>
                <a:latin typeface="+mn-lt"/>
                <a:ea typeface="+mn-ea"/>
                <a:cs typeface="+mn-cs"/>
              </a:rPr>
              <a:t>A. Photographer</a:t>
            </a:r>
          </a:p>
          <a:p>
            <a:pPr marL="533400" marR="0" lvl="0" indent="-5334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en-US" sz="3200" b="0" i="0" u="none" strike="noStrike" kern="1200" cap="none" spc="0" normalizeH="0" baseline="0" noProof="0" dirty="0" smtClean="0">
              <a:ln>
                <a:noFill/>
              </a:ln>
              <a:solidFill>
                <a:schemeClr val="tx2"/>
              </a:solidFill>
              <a:effectLst/>
              <a:uLnTx/>
              <a:uFillTx/>
              <a:latin typeface="+mn-lt"/>
              <a:ea typeface="+mn-ea"/>
              <a:cs typeface="+mn-cs"/>
            </a:endParaRPr>
          </a:p>
          <a:p>
            <a:pPr marL="533400" marR="0" lvl="0" indent="-5334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en-US" sz="3200" b="0" i="0" u="none" strike="noStrike" kern="1200" cap="none" spc="0" normalizeH="0" baseline="0" noProof="0" dirty="0" smtClean="0">
              <a:ln>
                <a:noFill/>
              </a:ln>
              <a:solidFill>
                <a:schemeClr val="tx2"/>
              </a:solidFill>
              <a:effectLst/>
              <a:uLnTx/>
              <a:uFillTx/>
              <a:latin typeface="+mn-lt"/>
              <a:ea typeface="+mn-ea"/>
              <a:cs typeface="+mn-cs"/>
            </a:endParaRPr>
          </a:p>
          <a:p>
            <a:pPr marL="533400" marR="0" lvl="0" indent="-533400" algn="l" defTabSz="914400" rtl="0" eaLnBrk="1" fontAlgn="auto" latinLnBrk="0" hangingPunct="1">
              <a:lnSpc>
                <a:spcPct val="100000"/>
              </a:lnSpc>
              <a:spcBef>
                <a:spcPct val="20000"/>
              </a:spcBef>
              <a:spcAft>
                <a:spcPts val="0"/>
              </a:spcAft>
              <a:buClr>
                <a:schemeClr val="accent1"/>
              </a:buClr>
              <a:buSzPct val="70000"/>
              <a:buFont typeface="Wingdings" pitchFamily="2" charset="2"/>
              <a:buNone/>
              <a:tabLst/>
              <a:defRPr/>
            </a:pPr>
            <a:r>
              <a:rPr kumimoji="0" lang="en-US" sz="3200" b="0" i="0" u="none" strike="noStrike" kern="1200" cap="none" spc="0" normalizeH="0" baseline="0" noProof="0" dirty="0" smtClean="0">
                <a:ln>
                  <a:noFill/>
                </a:ln>
                <a:solidFill>
                  <a:schemeClr val="tx2"/>
                </a:solidFill>
                <a:effectLst/>
                <a:uLnTx/>
                <a:uFillTx/>
                <a:latin typeface="+mn-lt"/>
                <a:ea typeface="+mn-ea"/>
                <a:cs typeface="+mn-cs"/>
              </a:rPr>
              <a:t>C. Geographer</a:t>
            </a:r>
          </a:p>
          <a:p>
            <a:pPr marL="533400" marR="0" lvl="0" indent="-533400" algn="l" defTabSz="914400" rtl="0" eaLnBrk="1" fontAlgn="auto" latinLnBrk="0" hangingPunct="1">
              <a:lnSpc>
                <a:spcPct val="100000"/>
              </a:lnSpc>
              <a:spcBef>
                <a:spcPct val="20000"/>
              </a:spcBef>
              <a:spcAft>
                <a:spcPts val="0"/>
              </a:spcAft>
              <a:buClr>
                <a:schemeClr val="accent1"/>
              </a:buClr>
              <a:buSzPct val="70000"/>
              <a:buFont typeface="Wingdings" pitchFamily="2" charset="2"/>
              <a:buNone/>
              <a:tabLst/>
              <a:defRPr/>
            </a:pPr>
            <a:endParaRPr kumimoji="0" lang="en-US" sz="32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5" name="Rectangle 4"/>
          <p:cNvSpPr txBox="1">
            <a:spLocks noChangeArrowheads="1"/>
          </p:cNvSpPr>
          <p:nvPr/>
        </p:nvSpPr>
        <p:spPr>
          <a:xfrm>
            <a:off x="4663281" y="2697162"/>
            <a:ext cx="3810000" cy="3810000"/>
          </a:xfrm>
          <a:prstGeom prst="rect">
            <a:avLst/>
          </a:prstGeom>
        </p:spPr>
        <p:txBody>
          <a:bodyPr/>
          <a:lstStyle/>
          <a:p>
            <a:pPr marL="334989" marR="0" lvl="0" indent="-334989" algn="l" defTabSz="914400" rtl="0" eaLnBrk="1" fontAlgn="auto" latinLnBrk="0" hangingPunct="1">
              <a:lnSpc>
                <a:spcPct val="100000"/>
              </a:lnSpc>
              <a:spcBef>
                <a:spcPct val="20000"/>
              </a:spcBef>
              <a:spcAft>
                <a:spcPts val="0"/>
              </a:spcAft>
              <a:buClr>
                <a:schemeClr val="accent1"/>
              </a:buClr>
              <a:buSzPct val="70000"/>
              <a:buFont typeface="Wingdings" pitchFamily="2" charset="2"/>
              <a:buNone/>
              <a:tabLst/>
              <a:defRPr/>
            </a:pPr>
            <a:r>
              <a:rPr kumimoji="0" lang="en-US" sz="3200" b="0" i="0" u="none" strike="noStrike" kern="1200" cap="none" spc="0" normalizeH="0" baseline="0" noProof="0" dirty="0" smtClean="0">
                <a:ln>
                  <a:noFill/>
                </a:ln>
                <a:solidFill>
                  <a:schemeClr val="tx2"/>
                </a:solidFill>
                <a:effectLst/>
                <a:uLnTx/>
                <a:uFillTx/>
                <a:latin typeface="+mn-lt"/>
                <a:ea typeface="+mn-ea"/>
                <a:cs typeface="+mn-cs"/>
              </a:rPr>
              <a:t>B. Cartographer</a:t>
            </a:r>
          </a:p>
          <a:p>
            <a:pPr marL="334989" marR="0" lvl="0" indent="-334989" algn="l" defTabSz="914400" rtl="0" eaLnBrk="1" fontAlgn="auto" latinLnBrk="0" hangingPunct="1">
              <a:lnSpc>
                <a:spcPct val="100000"/>
              </a:lnSpc>
              <a:spcBef>
                <a:spcPct val="20000"/>
              </a:spcBef>
              <a:spcAft>
                <a:spcPts val="0"/>
              </a:spcAft>
              <a:buClr>
                <a:schemeClr val="accent1"/>
              </a:buClr>
              <a:buSzPct val="70000"/>
              <a:buFont typeface="Wingdings" pitchFamily="2" charset="2"/>
              <a:buNone/>
              <a:tabLst/>
              <a:defRPr/>
            </a:pPr>
            <a:endParaRPr kumimoji="0" lang="en-US" sz="3200" b="0" i="0" u="none" strike="noStrike" kern="1200" cap="none" spc="0" normalizeH="0" baseline="0" noProof="0" dirty="0" smtClean="0">
              <a:ln>
                <a:noFill/>
              </a:ln>
              <a:solidFill>
                <a:schemeClr val="tx2"/>
              </a:solidFill>
              <a:effectLst/>
              <a:uLnTx/>
              <a:uFillTx/>
              <a:latin typeface="+mn-lt"/>
              <a:ea typeface="+mn-ea"/>
              <a:cs typeface="+mn-cs"/>
            </a:endParaRPr>
          </a:p>
          <a:p>
            <a:pPr marL="334989" marR="0" lvl="0" indent="-334989" algn="l" defTabSz="914400" rtl="0" eaLnBrk="1" fontAlgn="auto" latinLnBrk="0" hangingPunct="1">
              <a:lnSpc>
                <a:spcPct val="100000"/>
              </a:lnSpc>
              <a:spcBef>
                <a:spcPct val="20000"/>
              </a:spcBef>
              <a:spcAft>
                <a:spcPts val="0"/>
              </a:spcAft>
              <a:buClr>
                <a:schemeClr val="accent1"/>
              </a:buClr>
              <a:buSzPct val="70000"/>
              <a:buFont typeface="Wingdings" pitchFamily="2" charset="2"/>
              <a:buNone/>
              <a:tabLst/>
              <a:defRPr/>
            </a:pPr>
            <a:endParaRPr kumimoji="0" lang="en-US" sz="3200" b="0" i="0" u="none" strike="noStrike" kern="1200" cap="none" spc="0" normalizeH="0" baseline="0" noProof="0" dirty="0" smtClean="0">
              <a:ln>
                <a:noFill/>
              </a:ln>
              <a:solidFill>
                <a:schemeClr val="tx2"/>
              </a:solidFill>
              <a:effectLst/>
              <a:uLnTx/>
              <a:uFillTx/>
              <a:latin typeface="+mn-lt"/>
              <a:ea typeface="+mn-ea"/>
              <a:cs typeface="+mn-cs"/>
            </a:endParaRPr>
          </a:p>
          <a:p>
            <a:pPr marL="334989" marR="0" lvl="0" indent="-334989" algn="l" defTabSz="914400" rtl="0" eaLnBrk="1" fontAlgn="auto" latinLnBrk="0" hangingPunct="1">
              <a:lnSpc>
                <a:spcPct val="100000"/>
              </a:lnSpc>
              <a:spcBef>
                <a:spcPct val="20000"/>
              </a:spcBef>
              <a:spcAft>
                <a:spcPts val="0"/>
              </a:spcAft>
              <a:buClr>
                <a:schemeClr val="accent1"/>
              </a:buClr>
              <a:buSzPct val="70000"/>
              <a:buFont typeface="Wingdings" pitchFamily="2" charset="2"/>
              <a:buNone/>
              <a:tabLst/>
              <a:defRPr/>
            </a:pPr>
            <a:r>
              <a:rPr kumimoji="0" lang="en-US" sz="3200" b="0" i="0" u="none" strike="noStrike" kern="1200" cap="none" spc="0" normalizeH="0" baseline="0" noProof="0" dirty="0" smtClean="0">
                <a:ln>
                  <a:noFill/>
                </a:ln>
                <a:solidFill>
                  <a:schemeClr val="tx2"/>
                </a:solidFill>
                <a:effectLst/>
                <a:uLnTx/>
                <a:uFillTx/>
                <a:latin typeface="+mn-lt"/>
                <a:ea typeface="+mn-ea"/>
                <a:cs typeface="+mn-cs"/>
              </a:rPr>
              <a:t>D. </a:t>
            </a:r>
            <a:r>
              <a:rPr kumimoji="0" lang="en-US" sz="3200" b="0" i="0" u="none" strike="noStrike" kern="1200" cap="none" spc="0" normalizeH="0" baseline="0" noProof="0" dirty="0" err="1" smtClean="0">
                <a:ln>
                  <a:noFill/>
                </a:ln>
                <a:solidFill>
                  <a:schemeClr val="tx2"/>
                </a:solidFill>
                <a:effectLst/>
                <a:uLnTx/>
                <a:uFillTx/>
                <a:latin typeface="+mn-lt"/>
                <a:ea typeface="+mn-ea"/>
                <a:cs typeface="+mn-cs"/>
              </a:rPr>
              <a:t>Mapographer</a:t>
            </a:r>
            <a:endParaRPr kumimoji="0" lang="en-US" sz="3200" b="0" i="0" u="none" strike="noStrike" kern="1200" cap="none" spc="0" normalizeH="0" baseline="0" noProof="0" dirty="0" smtClean="0">
              <a:ln>
                <a:noFill/>
              </a:ln>
              <a:solidFill>
                <a:schemeClr val="tx2"/>
              </a:solidFill>
              <a:effectLst/>
              <a:uLnTx/>
              <a:uFillTx/>
              <a:latin typeface="+mn-lt"/>
              <a:ea typeface="+mn-ea"/>
              <a:cs typeface="+mn-cs"/>
            </a:endParaRPr>
          </a:p>
        </p:txBody>
      </p:sp>
      <p:pic>
        <p:nvPicPr>
          <p:cNvPr id="6" name="Picture 5">
            <a:hlinkClick r:id="" action="ppaction://media"/>
          </p:cNvPr>
          <p:cNvPicPr>
            <a:picLocks noRot="1" noChangeAspect="1" noChangeArrowheads="1"/>
          </p:cNvPicPr>
          <p:nvPr>
            <a:wavAudioFile r:embed="rId1" name="CHIMER.WAV"/>
          </p:nvPr>
        </p:nvPicPr>
        <p:blipFill>
          <a:blip r:embed="rId4" cstate="print"/>
          <a:srcRect/>
          <a:stretch>
            <a:fillRect/>
          </a:stretch>
        </p:blipFill>
        <p:spPr bwMode="auto">
          <a:xfrm>
            <a:off x="472281" y="2925762"/>
            <a:ext cx="304800" cy="304800"/>
          </a:xfrm>
          <a:prstGeom prst="rect">
            <a:avLst/>
          </a:prstGeom>
          <a:noFill/>
          <a:ln w="9525">
            <a:noFill/>
            <a:miter lim="800000"/>
            <a:headEnd/>
            <a:tailEnd/>
          </a:ln>
        </p:spPr>
      </p:pic>
      <p:pic>
        <p:nvPicPr>
          <p:cNvPr id="7" name="Picture 6">
            <a:hlinkClick r:id="" action="ppaction://media"/>
          </p:cNvPr>
          <p:cNvPicPr>
            <a:picLocks noRot="1" noChangeAspect="1" noChangeArrowheads="1"/>
          </p:cNvPicPr>
          <p:nvPr>
            <a:wavAudioFile r:embed="rId1" name="CHIMER.WAV"/>
          </p:nvPr>
        </p:nvPicPr>
        <p:blipFill>
          <a:blip r:embed="rId4" cstate="print"/>
          <a:srcRect/>
          <a:stretch>
            <a:fillRect/>
          </a:stretch>
        </p:blipFill>
        <p:spPr bwMode="auto">
          <a:xfrm>
            <a:off x="4358481" y="2849562"/>
            <a:ext cx="304800" cy="304800"/>
          </a:xfrm>
          <a:prstGeom prst="rect">
            <a:avLst/>
          </a:prstGeom>
          <a:noFill/>
          <a:ln w="9525">
            <a:noFill/>
            <a:miter lim="800000"/>
            <a:headEnd/>
            <a:tailEnd/>
          </a:ln>
        </p:spPr>
      </p:pic>
      <p:pic>
        <p:nvPicPr>
          <p:cNvPr id="8" name="Picture 7">
            <a:hlinkClick r:id="" action="ppaction://media"/>
          </p:cNvPr>
          <p:cNvPicPr>
            <a:picLocks noRot="1" noChangeAspect="1" noChangeArrowheads="1"/>
          </p:cNvPicPr>
          <p:nvPr>
            <a:wavAudioFile r:embed="rId1" name="CHIMER.WAV"/>
          </p:nvPr>
        </p:nvPicPr>
        <p:blipFill>
          <a:blip r:embed="rId4" cstate="print"/>
          <a:srcRect/>
          <a:stretch>
            <a:fillRect/>
          </a:stretch>
        </p:blipFill>
        <p:spPr bwMode="auto">
          <a:xfrm>
            <a:off x="4434681" y="4602162"/>
            <a:ext cx="304800" cy="304800"/>
          </a:xfrm>
          <a:prstGeom prst="rect">
            <a:avLst/>
          </a:prstGeom>
          <a:noFill/>
          <a:ln w="9525">
            <a:noFill/>
            <a:miter lim="800000"/>
            <a:headEnd/>
            <a:tailEnd/>
          </a:ln>
        </p:spPr>
      </p:pic>
      <p:pic>
        <p:nvPicPr>
          <p:cNvPr id="9" name="Picture 8">
            <a:hlinkClick r:id="" action="ppaction://media"/>
          </p:cNvPr>
          <p:cNvPicPr>
            <a:picLocks noRot="1" noChangeAspect="1" noChangeArrowheads="1"/>
          </p:cNvPicPr>
          <p:nvPr>
            <a:wavAudioFile r:embed="rId2" name="j0214098.wav"/>
          </p:nvPr>
        </p:nvPicPr>
        <p:blipFill>
          <a:blip r:embed="rId4" cstate="print"/>
          <a:srcRect/>
          <a:stretch>
            <a:fillRect/>
          </a:stretch>
        </p:blipFill>
        <p:spPr bwMode="auto">
          <a:xfrm>
            <a:off x="472281" y="4678362"/>
            <a:ext cx="304800" cy="304800"/>
          </a:xfrm>
          <a:prstGeom prst="rect">
            <a:avLst/>
          </a:prstGeom>
          <a:noFill/>
          <a:ln w="9525">
            <a:noFill/>
            <a:miter lim="800000"/>
            <a:headEnd/>
            <a:tailEnd/>
          </a:ln>
        </p:spPr>
      </p:pic>
      <p:sp>
        <p:nvSpPr>
          <p:cNvPr id="10" name="AutoShape 10">
            <a:hlinkClick r:id="" action="ppaction://hlinkshowjump?jump=nextslide" highlightClick="1"/>
          </p:cNvPr>
          <p:cNvSpPr>
            <a:spLocks noChangeArrowheads="1"/>
          </p:cNvSpPr>
          <p:nvPr/>
        </p:nvSpPr>
        <p:spPr bwMode="auto">
          <a:xfrm>
            <a:off x="8016081" y="5973762"/>
            <a:ext cx="280988" cy="533400"/>
          </a:xfrm>
          <a:prstGeom prst="actionButtonForwardNext">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138" fill="hold"/>
                                        <p:tgtEl>
                                          <p:spTgt spid="6"/>
                                        </p:tgtEl>
                                      </p:cBhvr>
                                    </p:cmd>
                                  </p:childTnLst>
                                </p:cTn>
                              </p:par>
                            </p:childTnLst>
                          </p:cTn>
                        </p:par>
                      </p:childTnLst>
                    </p:cTn>
                  </p:par>
                </p:childTnLst>
              </p:cTn>
              <p:nextCondLst>
                <p:cond evt="onClick" delay="0">
                  <p:tgtEl>
                    <p:spTgt spid="6"/>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1" presetClass="mediacall" presetSubtype="0" fill="hold" nodeType="clickEffect">
                                  <p:stCondLst>
                                    <p:cond delay="0"/>
                                  </p:stCondLst>
                                  <p:childTnLst>
                                    <p:cmd type="call" cmd="playFrom(0.0)">
                                      <p:cBhvr>
                                        <p:cTn id="11" dur="1138" fill="hold"/>
                                        <p:tgtEl>
                                          <p:spTgt spid="7"/>
                                        </p:tgtEl>
                                      </p:cBhvr>
                                    </p:cmd>
                                  </p:childTnLst>
                                </p:cTn>
                              </p:par>
                            </p:childTnLst>
                          </p:cTn>
                        </p:par>
                      </p:childTnLst>
                    </p:cTn>
                  </p:par>
                </p:childTnLst>
              </p:cTn>
              <p:nextCondLst>
                <p:cond evt="onClick" delay="0">
                  <p:tgtEl>
                    <p:spTgt spid="7"/>
                  </p:tgtEl>
                </p:cond>
              </p:nextCondLst>
            </p:seq>
            <p:seq concurrent="1" nextAc="seek">
              <p:cTn id="12" restart="whenNotActive" fill="hold" evtFilter="cancelBubble" nodeType="interactiveSeq">
                <p:stCondLst>
                  <p:cond evt="onClick" delay="0">
                    <p:tgtEl>
                      <p:spTgt spid="8"/>
                    </p:tgtEl>
                  </p:cond>
                </p:stCondLst>
                <p:endSync evt="end" delay="0">
                  <p:rtn val="all"/>
                </p:endSync>
                <p:childTnLst>
                  <p:par>
                    <p:cTn id="13" fill="hold">
                      <p:stCondLst>
                        <p:cond delay="0"/>
                      </p:stCondLst>
                      <p:childTnLst>
                        <p:par>
                          <p:cTn id="14" fill="hold">
                            <p:stCondLst>
                              <p:cond delay="0"/>
                            </p:stCondLst>
                            <p:childTnLst>
                              <p:par>
                                <p:cTn id="15" presetID="1" presetClass="mediacall" presetSubtype="0" fill="hold" nodeType="clickEffect">
                                  <p:stCondLst>
                                    <p:cond delay="0"/>
                                  </p:stCondLst>
                                  <p:childTnLst>
                                    <p:cmd type="call" cmd="playFrom(0.0)">
                                      <p:cBhvr>
                                        <p:cTn id="16" dur="1138" fill="hold"/>
                                        <p:tgtEl>
                                          <p:spTgt spid="8"/>
                                        </p:tgtEl>
                                      </p:cBhvr>
                                    </p:cmd>
                                  </p:childTnLst>
                                </p:cTn>
                              </p:par>
                            </p:childTnLst>
                          </p:cTn>
                        </p:par>
                      </p:childTnLst>
                    </p:cTn>
                  </p:par>
                </p:childTnLst>
              </p:cTn>
              <p:nextCondLst>
                <p:cond evt="onClick" delay="0">
                  <p:tgtEl>
                    <p:spTgt spid="8"/>
                  </p:tgtEl>
                </p:cond>
              </p:nextCondLst>
            </p:seq>
            <p:seq concurrent="1" nextAc="seek">
              <p:cTn id="17" restart="whenNotActive" fill="hold" evtFilter="cancelBubble" nodeType="interactiveSeq">
                <p:stCondLst>
                  <p:cond evt="onClick" delay="0">
                    <p:tgtEl>
                      <p:spTgt spid="9"/>
                    </p:tgtEl>
                  </p:cond>
                </p:stCondLst>
                <p:endSync evt="end" delay="0">
                  <p:rtn val="all"/>
                </p:endSync>
                <p:childTnLst>
                  <p:par>
                    <p:cTn id="18" fill="hold">
                      <p:stCondLst>
                        <p:cond delay="0"/>
                      </p:stCondLst>
                      <p:childTnLst>
                        <p:par>
                          <p:cTn id="19" fill="hold">
                            <p:stCondLst>
                              <p:cond delay="0"/>
                            </p:stCondLst>
                            <p:childTnLst>
                              <p:par>
                                <p:cTn id="20" presetID="1" presetClass="mediacall" presetSubtype="0" fill="hold" nodeType="clickEffect">
                                  <p:stCondLst>
                                    <p:cond delay="0"/>
                                  </p:stCondLst>
                                  <p:childTnLst>
                                    <p:cmd type="call" cmd="playFrom(0.0)">
                                      <p:cBhvr>
                                        <p:cTn id="21" dur="4716" fill="hold"/>
                                        <p:tgtEl>
                                          <p:spTgt spid="9"/>
                                        </p:tgtEl>
                                      </p:cBhvr>
                                    </p:cmd>
                                  </p:childTnLst>
                                </p:cTn>
                              </p:par>
                            </p:childTnLst>
                          </p:cTn>
                        </p:par>
                      </p:childTnLst>
                    </p:cTn>
                  </p:par>
                </p:childTnLst>
              </p:cTn>
              <p:nextCondLst>
                <p:cond evt="onClick" delay="0">
                  <p:tgtEl>
                    <p:spTgt spid="9"/>
                  </p:tgtEl>
                </p:cond>
              </p:nextCondLst>
            </p:seq>
            <p:audio>
              <p:cMediaNode>
                <p:cTn id="22"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audio>
              <p:cMediaNode>
                <p:cTn id="23"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audio>
              <p:cMediaNode>
                <p:cTn id="24"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audio>
              <p:cMediaNode>
                <p:cTn id="25"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96081" y="182562"/>
            <a:ext cx="8077200" cy="2800767"/>
          </a:xfrm>
          <a:prstGeom prst="rect">
            <a:avLst/>
          </a:prstGeom>
          <a:noFill/>
        </p:spPr>
        <p:txBody>
          <a:bodyPr wrap="square" rtlCol="0">
            <a:spAutoFit/>
          </a:bodyPr>
          <a:lstStyle/>
          <a:p>
            <a:r>
              <a:rPr lang="en-US" sz="3200" dirty="0" smtClean="0">
                <a:solidFill>
                  <a:schemeClr val="bg1"/>
                </a:solidFill>
              </a:rPr>
              <a:t>MAKING SENSE OF IT ALL:</a:t>
            </a:r>
          </a:p>
          <a:p>
            <a:r>
              <a:rPr lang="en-US" dirty="0" smtClean="0">
                <a:solidFill>
                  <a:schemeClr val="bg1"/>
                </a:solidFill>
              </a:rPr>
              <a:t>	</a:t>
            </a:r>
            <a:r>
              <a:rPr lang="en-US" sz="2400" dirty="0" smtClean="0"/>
              <a:t>Now you have learned how geographers study the earth.  Pretend you are a geographer recently landing in the new world.  Using the graphic organizer provided, use the five themes to learn more about one particular region of American Indians.  Be prepared to share your findings with other geographers when you return. </a:t>
            </a: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http://www.phillipmartin.info/clipart/na_woodlands_map.gif">
            <a:hlinkClick r:id="rId2" action="ppaction://hlinksldjump"/>
          </p:cNvPr>
          <p:cNvPicPr>
            <a:picLocks noChangeAspect="1" noChangeArrowheads="1"/>
          </p:cNvPicPr>
          <p:nvPr/>
        </p:nvPicPr>
        <p:blipFill>
          <a:blip r:embed="rId3" cstate="print"/>
          <a:srcRect/>
          <a:stretch>
            <a:fillRect/>
          </a:stretch>
        </p:blipFill>
        <p:spPr bwMode="auto">
          <a:xfrm>
            <a:off x="243681" y="411162"/>
            <a:ext cx="2078334" cy="2392362"/>
          </a:xfrm>
          <a:prstGeom prst="rect">
            <a:avLst/>
          </a:prstGeom>
          <a:noFill/>
        </p:spPr>
      </p:pic>
      <p:pic>
        <p:nvPicPr>
          <p:cNvPr id="3" name="Picture 2" descr="na_pl_01_map.gif">
            <a:hlinkClick r:id="rId4" action="ppaction://hlinksldjump"/>
          </p:cNvPr>
          <p:cNvPicPr>
            <a:picLocks noChangeAspect="1"/>
          </p:cNvPicPr>
          <p:nvPr/>
        </p:nvPicPr>
        <p:blipFill>
          <a:blip r:embed="rId5" cstate="print"/>
          <a:stretch>
            <a:fillRect/>
          </a:stretch>
        </p:blipFill>
        <p:spPr>
          <a:xfrm>
            <a:off x="929481" y="3535362"/>
            <a:ext cx="2184559" cy="2514600"/>
          </a:xfrm>
          <a:prstGeom prst="rect">
            <a:avLst/>
          </a:prstGeom>
        </p:spPr>
      </p:pic>
      <p:pic>
        <p:nvPicPr>
          <p:cNvPr id="4" name="Picture 1" descr="http://www.phillipmartin.info/clipart/na_sw_map.gif">
            <a:hlinkClick r:id="rId6" action="ppaction://hlinksldjump"/>
          </p:cNvPr>
          <p:cNvPicPr>
            <a:picLocks noChangeAspect="1" noChangeArrowheads="1"/>
          </p:cNvPicPr>
          <p:nvPr/>
        </p:nvPicPr>
        <p:blipFill>
          <a:blip r:embed="rId7" cstate="print"/>
          <a:srcRect/>
          <a:stretch>
            <a:fillRect/>
          </a:stretch>
        </p:blipFill>
        <p:spPr bwMode="auto">
          <a:xfrm>
            <a:off x="3215481" y="792162"/>
            <a:ext cx="2409323" cy="2773362"/>
          </a:xfrm>
          <a:prstGeom prst="rect">
            <a:avLst/>
          </a:prstGeom>
          <a:noFill/>
        </p:spPr>
      </p:pic>
      <p:pic>
        <p:nvPicPr>
          <p:cNvPr id="5" name="Picture 1" descr="http://www.phillipmartin.info/clipart/na_pnw_map%20.gif">
            <a:hlinkClick r:id="rId8" action="ppaction://hlinksldjump"/>
          </p:cNvPr>
          <p:cNvPicPr>
            <a:picLocks noChangeAspect="1" noChangeArrowheads="1"/>
          </p:cNvPicPr>
          <p:nvPr/>
        </p:nvPicPr>
        <p:blipFill>
          <a:blip r:embed="rId9" cstate="print"/>
          <a:srcRect/>
          <a:stretch>
            <a:fillRect/>
          </a:stretch>
        </p:blipFill>
        <p:spPr bwMode="auto">
          <a:xfrm>
            <a:off x="4663281" y="3611562"/>
            <a:ext cx="2362200" cy="2719119"/>
          </a:xfrm>
          <a:prstGeom prst="rect">
            <a:avLst/>
          </a:prstGeom>
          <a:noFill/>
        </p:spPr>
      </p:pic>
      <p:sp>
        <p:nvSpPr>
          <p:cNvPr id="6" name="TextBox 5"/>
          <p:cNvSpPr txBox="1"/>
          <p:nvPr/>
        </p:nvSpPr>
        <p:spPr>
          <a:xfrm>
            <a:off x="6111081" y="334962"/>
            <a:ext cx="2514600" cy="1754326"/>
          </a:xfrm>
          <a:prstGeom prst="rect">
            <a:avLst/>
          </a:prstGeom>
          <a:noFill/>
        </p:spPr>
        <p:txBody>
          <a:bodyPr wrap="square" rtlCol="0">
            <a:spAutoFit/>
          </a:bodyPr>
          <a:lstStyle/>
          <a:p>
            <a:r>
              <a:rPr lang="en-US" dirty="0" smtClean="0"/>
              <a:t>Click on the picture of the tribe your group has chosen to research.  Use the websites at that page to complete the web graph provided.</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25081" y="1706562"/>
            <a:ext cx="4432300" cy="923330"/>
          </a:xfrm>
          <a:prstGeom prst="rect">
            <a:avLst/>
          </a:prstGeom>
          <a:ln>
            <a:solidFill>
              <a:schemeClr val="tx1">
                <a:lumMod val="75000"/>
                <a:lumOff val="25000"/>
              </a:schemeClr>
            </a:solidFill>
          </a:ln>
        </p:spPr>
        <p:txBody>
          <a:bodyPr>
            <a:spAutoFit/>
          </a:bodyPr>
          <a:lstStyle/>
          <a:p>
            <a:r>
              <a:rPr lang="en-US" dirty="0" smtClean="0">
                <a:hlinkClick r:id="rId2"/>
              </a:rPr>
              <a:t>http://nativeamericans.mrdonn.org/northeast.html</a:t>
            </a:r>
            <a:endParaRPr lang="en-US" dirty="0" smtClean="0"/>
          </a:p>
          <a:p>
            <a:endParaRPr lang="en-US" dirty="0"/>
          </a:p>
        </p:txBody>
      </p:sp>
      <p:pic>
        <p:nvPicPr>
          <p:cNvPr id="33795" name="Picture 3" descr="http://www.phillipmartin.info/clipart/na_woodlands_map.gif"/>
          <p:cNvPicPr>
            <a:picLocks noChangeAspect="1" noChangeArrowheads="1"/>
          </p:cNvPicPr>
          <p:nvPr/>
        </p:nvPicPr>
        <p:blipFill>
          <a:blip r:embed="rId3" cstate="print"/>
          <a:srcRect/>
          <a:stretch>
            <a:fillRect/>
          </a:stretch>
        </p:blipFill>
        <p:spPr bwMode="auto">
          <a:xfrm>
            <a:off x="167481" y="0"/>
            <a:ext cx="3376086" cy="3886200"/>
          </a:xfrm>
          <a:prstGeom prst="rect">
            <a:avLst/>
          </a:prstGeom>
          <a:noFill/>
        </p:spPr>
      </p:pic>
      <p:sp>
        <p:nvSpPr>
          <p:cNvPr id="5" name="Rectangle 4"/>
          <p:cNvSpPr/>
          <p:nvPr/>
        </p:nvSpPr>
        <p:spPr>
          <a:xfrm>
            <a:off x="3825081" y="2849562"/>
            <a:ext cx="4432300" cy="1200329"/>
          </a:xfrm>
          <a:prstGeom prst="rect">
            <a:avLst/>
          </a:prstGeom>
          <a:ln>
            <a:solidFill>
              <a:schemeClr val="tx1">
                <a:lumMod val="75000"/>
                <a:lumOff val="25000"/>
              </a:schemeClr>
            </a:solidFill>
          </a:ln>
        </p:spPr>
        <p:txBody>
          <a:bodyPr>
            <a:spAutoFit/>
          </a:bodyPr>
          <a:lstStyle/>
          <a:p>
            <a:r>
              <a:rPr lang="en-US" dirty="0" smtClean="0"/>
              <a:t>SHELTER</a:t>
            </a:r>
          </a:p>
          <a:p>
            <a:r>
              <a:rPr lang="en-US" dirty="0" smtClean="0">
                <a:hlinkClick r:id="rId4"/>
              </a:rPr>
              <a:t>http://www.mnsu.edu/emuseum/prehistory/settlements/</a:t>
            </a:r>
            <a:endParaRPr lang="en-US" dirty="0" smtClean="0"/>
          </a:p>
          <a:p>
            <a:endParaRPr lang="en-US" dirty="0"/>
          </a:p>
        </p:txBody>
      </p:sp>
      <p:sp>
        <p:nvSpPr>
          <p:cNvPr id="6" name="Rectangle 5"/>
          <p:cNvSpPr/>
          <p:nvPr/>
        </p:nvSpPr>
        <p:spPr>
          <a:xfrm>
            <a:off x="319881" y="4221162"/>
            <a:ext cx="4432300" cy="1200329"/>
          </a:xfrm>
          <a:prstGeom prst="rect">
            <a:avLst/>
          </a:prstGeom>
          <a:ln>
            <a:solidFill>
              <a:schemeClr val="tx1"/>
            </a:solidFill>
          </a:ln>
        </p:spPr>
        <p:txBody>
          <a:bodyPr>
            <a:spAutoFit/>
          </a:bodyPr>
          <a:lstStyle/>
          <a:p>
            <a:r>
              <a:rPr lang="en-US" dirty="0" smtClean="0"/>
              <a:t>Tribes by state: </a:t>
            </a:r>
            <a:r>
              <a:rPr lang="en-US" dirty="0" smtClean="0">
                <a:hlinkClick r:id="rId5"/>
              </a:rPr>
              <a:t>http://www.kstrom.net/isk/maps/usmapindex.html</a:t>
            </a:r>
            <a:endParaRPr lang="en-US" dirty="0" smtClean="0"/>
          </a:p>
          <a:p>
            <a:endParaRPr lang="en-US" dirty="0"/>
          </a:p>
        </p:txBody>
      </p:sp>
      <p:sp>
        <p:nvSpPr>
          <p:cNvPr id="7" name="Rectangle 6"/>
          <p:cNvSpPr/>
          <p:nvPr/>
        </p:nvSpPr>
        <p:spPr>
          <a:xfrm>
            <a:off x="319881" y="5440362"/>
            <a:ext cx="4432300" cy="1200329"/>
          </a:xfrm>
          <a:prstGeom prst="rect">
            <a:avLst/>
          </a:prstGeom>
          <a:ln>
            <a:solidFill>
              <a:schemeClr val="tx1"/>
            </a:solidFill>
          </a:ln>
        </p:spPr>
        <p:txBody>
          <a:bodyPr>
            <a:spAutoFit/>
          </a:bodyPr>
          <a:lstStyle/>
          <a:p>
            <a:r>
              <a:rPr lang="en-US" dirty="0" smtClean="0"/>
              <a:t>Clothing by region</a:t>
            </a:r>
          </a:p>
          <a:p>
            <a:r>
              <a:rPr lang="en-US" dirty="0" smtClean="0">
                <a:hlinkClick r:id="rId6"/>
              </a:rPr>
              <a:t>http://www.nativetech.org/clothing/regions/regions.html</a:t>
            </a:r>
            <a:endParaRPr lang="en-US" dirty="0" smtClean="0"/>
          </a:p>
          <a:p>
            <a:endParaRPr lang="en-US" dirty="0"/>
          </a:p>
        </p:txBody>
      </p:sp>
      <p:sp>
        <p:nvSpPr>
          <p:cNvPr id="8" name="Rectangle 7"/>
          <p:cNvSpPr/>
          <p:nvPr/>
        </p:nvSpPr>
        <p:spPr>
          <a:xfrm>
            <a:off x="5120481" y="4602162"/>
            <a:ext cx="3505200" cy="1200329"/>
          </a:xfrm>
          <a:prstGeom prst="rect">
            <a:avLst/>
          </a:prstGeom>
          <a:ln>
            <a:solidFill>
              <a:schemeClr val="tx1"/>
            </a:solidFill>
          </a:ln>
        </p:spPr>
        <p:txBody>
          <a:bodyPr wrap="square">
            <a:spAutoFit/>
          </a:bodyPr>
          <a:lstStyle/>
          <a:p>
            <a:r>
              <a:rPr lang="en-US" dirty="0" smtClean="0"/>
              <a:t>Early Tribal Histories</a:t>
            </a:r>
          </a:p>
          <a:p>
            <a:r>
              <a:rPr lang="en-US" dirty="0" smtClean="0">
                <a:hlinkClick r:id="rId7"/>
              </a:rPr>
              <a:t>http://www.tolatsga.org/Compacts.html</a:t>
            </a:r>
            <a:endParaRPr lang="en-US" dirty="0" smtClean="0"/>
          </a:p>
          <a:p>
            <a:endParaRPr lang="en-US" dirty="0"/>
          </a:p>
        </p:txBody>
      </p:sp>
      <p:sp>
        <p:nvSpPr>
          <p:cNvPr id="9" name="Rectangle 8"/>
          <p:cNvSpPr/>
          <p:nvPr/>
        </p:nvSpPr>
        <p:spPr>
          <a:xfrm>
            <a:off x="3825081" y="563562"/>
            <a:ext cx="4572000" cy="923330"/>
          </a:xfrm>
          <a:prstGeom prst="rect">
            <a:avLst/>
          </a:prstGeom>
          <a:ln w="57150">
            <a:solidFill>
              <a:schemeClr val="tx1"/>
            </a:solidFill>
          </a:ln>
        </p:spPr>
        <p:txBody>
          <a:bodyPr wrap="square">
            <a:spAutoFit/>
          </a:bodyPr>
          <a:lstStyle/>
          <a:p>
            <a:r>
              <a:rPr lang="en-US" dirty="0" smtClean="0">
                <a:hlinkClick r:id="rId8"/>
              </a:rPr>
              <a:t>http://www.ahsd25.k12.il.us/Curriculum%20Info/NativeAmericans/woodlandtribes.html</a:t>
            </a:r>
            <a:endParaRPr lang="en-US" dirty="0" smtClean="0"/>
          </a:p>
          <a:p>
            <a:endParaRPr lang="en-US" dirty="0"/>
          </a:p>
        </p:txBody>
      </p:sp>
      <p:sp>
        <p:nvSpPr>
          <p:cNvPr id="10" name="Striped Right Arrow 9">
            <a:hlinkClick r:id="rId9" action="ppaction://hlinksldjump"/>
          </p:cNvPr>
          <p:cNvSpPr/>
          <p:nvPr/>
        </p:nvSpPr>
        <p:spPr>
          <a:xfrm>
            <a:off x="7101681" y="6126162"/>
            <a:ext cx="838200" cy="4572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53681" y="2163762"/>
            <a:ext cx="4432300" cy="923330"/>
          </a:xfrm>
          <a:prstGeom prst="rect">
            <a:avLst/>
          </a:prstGeom>
          <a:ln>
            <a:solidFill>
              <a:schemeClr val="tx1">
                <a:lumMod val="75000"/>
                <a:lumOff val="25000"/>
              </a:schemeClr>
            </a:solidFill>
          </a:ln>
        </p:spPr>
        <p:txBody>
          <a:bodyPr>
            <a:spAutoFit/>
          </a:bodyPr>
          <a:lstStyle/>
          <a:p>
            <a:r>
              <a:rPr lang="en-US" dirty="0" smtClean="0">
                <a:hlinkClick r:id="rId2"/>
              </a:rPr>
              <a:t>http://www.nhusd.k12.ca.us/ALVE/NativeAmerhome.html/Cheyenne/cheyenne.html</a:t>
            </a:r>
            <a:endParaRPr lang="en-US" dirty="0" smtClean="0"/>
          </a:p>
          <a:p>
            <a:endParaRPr lang="en-US" dirty="0"/>
          </a:p>
        </p:txBody>
      </p:sp>
      <p:pic>
        <p:nvPicPr>
          <p:cNvPr id="3" name="Picture 2" descr="na_pl_01_map.gif"/>
          <p:cNvPicPr>
            <a:picLocks noChangeAspect="1"/>
          </p:cNvPicPr>
          <p:nvPr/>
        </p:nvPicPr>
        <p:blipFill>
          <a:blip r:embed="rId3" cstate="print"/>
          <a:stretch>
            <a:fillRect/>
          </a:stretch>
        </p:blipFill>
        <p:spPr>
          <a:xfrm>
            <a:off x="0" y="0"/>
            <a:ext cx="3971925" cy="4572000"/>
          </a:xfrm>
          <a:prstGeom prst="rect">
            <a:avLst/>
          </a:prstGeom>
        </p:spPr>
      </p:pic>
      <p:sp>
        <p:nvSpPr>
          <p:cNvPr id="4" name="Rectangle 3"/>
          <p:cNvSpPr/>
          <p:nvPr/>
        </p:nvSpPr>
        <p:spPr>
          <a:xfrm>
            <a:off x="4053681" y="3230562"/>
            <a:ext cx="4432300" cy="923330"/>
          </a:xfrm>
          <a:prstGeom prst="rect">
            <a:avLst/>
          </a:prstGeom>
          <a:ln>
            <a:solidFill>
              <a:schemeClr val="tx1">
                <a:lumMod val="75000"/>
                <a:lumOff val="25000"/>
              </a:schemeClr>
            </a:solidFill>
          </a:ln>
        </p:spPr>
        <p:txBody>
          <a:bodyPr>
            <a:spAutoFit/>
          </a:bodyPr>
          <a:lstStyle/>
          <a:p>
            <a:r>
              <a:rPr lang="en-US" dirty="0" smtClean="0"/>
              <a:t>SHELTER</a:t>
            </a:r>
          </a:p>
          <a:p>
            <a:r>
              <a:rPr lang="en-US" dirty="0" smtClean="0"/>
              <a:t>http://www.mnsu.edu/emuseum/prehistory/settlements/</a:t>
            </a:r>
            <a:endParaRPr lang="en-US" dirty="0"/>
          </a:p>
        </p:txBody>
      </p:sp>
      <p:sp>
        <p:nvSpPr>
          <p:cNvPr id="5" name="Rectangle 4"/>
          <p:cNvSpPr/>
          <p:nvPr/>
        </p:nvSpPr>
        <p:spPr>
          <a:xfrm>
            <a:off x="167481" y="4525962"/>
            <a:ext cx="4432300" cy="1200329"/>
          </a:xfrm>
          <a:prstGeom prst="rect">
            <a:avLst/>
          </a:prstGeom>
          <a:ln>
            <a:noFill/>
          </a:ln>
        </p:spPr>
        <p:txBody>
          <a:bodyPr>
            <a:spAutoFit/>
          </a:bodyPr>
          <a:lstStyle/>
          <a:p>
            <a:r>
              <a:rPr lang="en-US" dirty="0" smtClean="0"/>
              <a:t>Tribes by state: </a:t>
            </a:r>
            <a:r>
              <a:rPr lang="en-US" dirty="0" smtClean="0">
                <a:hlinkClick r:id="rId4"/>
              </a:rPr>
              <a:t>http://www.kstrom.net/isk/maps/usmapindex.html</a:t>
            </a:r>
            <a:endParaRPr lang="en-US" dirty="0" smtClean="0"/>
          </a:p>
          <a:p>
            <a:endParaRPr lang="en-US" dirty="0"/>
          </a:p>
        </p:txBody>
      </p:sp>
      <p:sp>
        <p:nvSpPr>
          <p:cNvPr id="6" name="Rectangle 5"/>
          <p:cNvSpPr/>
          <p:nvPr/>
        </p:nvSpPr>
        <p:spPr>
          <a:xfrm>
            <a:off x="167481" y="5516562"/>
            <a:ext cx="4432300" cy="1200329"/>
          </a:xfrm>
          <a:prstGeom prst="rect">
            <a:avLst/>
          </a:prstGeom>
          <a:ln>
            <a:solidFill>
              <a:schemeClr val="tx1">
                <a:lumMod val="75000"/>
                <a:lumOff val="25000"/>
              </a:schemeClr>
            </a:solidFill>
          </a:ln>
        </p:spPr>
        <p:txBody>
          <a:bodyPr>
            <a:spAutoFit/>
          </a:bodyPr>
          <a:lstStyle/>
          <a:p>
            <a:r>
              <a:rPr lang="en-US" dirty="0" smtClean="0"/>
              <a:t>Clothing by region</a:t>
            </a:r>
          </a:p>
          <a:p>
            <a:r>
              <a:rPr lang="en-US" dirty="0" smtClean="0">
                <a:hlinkClick r:id="rId5"/>
              </a:rPr>
              <a:t>http://www.nativetech.org/clothing/regions/regions.html</a:t>
            </a:r>
            <a:endParaRPr lang="en-US" dirty="0" smtClean="0"/>
          </a:p>
          <a:p>
            <a:endParaRPr lang="en-US" dirty="0"/>
          </a:p>
        </p:txBody>
      </p:sp>
      <p:sp>
        <p:nvSpPr>
          <p:cNvPr id="7" name="Rectangle 6"/>
          <p:cNvSpPr/>
          <p:nvPr/>
        </p:nvSpPr>
        <p:spPr>
          <a:xfrm>
            <a:off x="5120481" y="4602162"/>
            <a:ext cx="3505200" cy="1200329"/>
          </a:xfrm>
          <a:prstGeom prst="rect">
            <a:avLst/>
          </a:prstGeom>
          <a:ln>
            <a:solidFill>
              <a:schemeClr val="tx1"/>
            </a:solidFill>
          </a:ln>
        </p:spPr>
        <p:txBody>
          <a:bodyPr wrap="square">
            <a:spAutoFit/>
          </a:bodyPr>
          <a:lstStyle/>
          <a:p>
            <a:r>
              <a:rPr lang="en-US" dirty="0" smtClean="0"/>
              <a:t>Early Tribal Histories</a:t>
            </a:r>
          </a:p>
          <a:p>
            <a:r>
              <a:rPr lang="en-US" dirty="0" smtClean="0">
                <a:hlinkClick r:id="rId6"/>
              </a:rPr>
              <a:t>http://www.tolatsga.org/Compacts.html</a:t>
            </a:r>
            <a:endParaRPr lang="en-US" dirty="0" smtClean="0"/>
          </a:p>
          <a:p>
            <a:endParaRPr lang="en-US" dirty="0"/>
          </a:p>
        </p:txBody>
      </p:sp>
      <p:sp>
        <p:nvSpPr>
          <p:cNvPr id="8" name="Rectangle 7"/>
          <p:cNvSpPr/>
          <p:nvPr/>
        </p:nvSpPr>
        <p:spPr>
          <a:xfrm>
            <a:off x="3977481" y="868362"/>
            <a:ext cx="4432300" cy="923330"/>
          </a:xfrm>
          <a:prstGeom prst="rect">
            <a:avLst/>
          </a:prstGeom>
          <a:ln w="38100">
            <a:solidFill>
              <a:schemeClr val="tx1"/>
            </a:solidFill>
          </a:ln>
        </p:spPr>
        <p:txBody>
          <a:bodyPr>
            <a:spAutoFit/>
          </a:bodyPr>
          <a:lstStyle/>
          <a:p>
            <a:r>
              <a:rPr lang="en-US" dirty="0" smtClean="0">
                <a:hlinkClick r:id="rId7"/>
              </a:rPr>
              <a:t>http://inkido.indiana.edu/w310work/romac/plains.html</a:t>
            </a:r>
            <a:endParaRPr lang="en-US" dirty="0" smtClean="0"/>
          </a:p>
          <a:p>
            <a:endParaRPr lang="en-US" dirty="0"/>
          </a:p>
        </p:txBody>
      </p:sp>
      <p:sp>
        <p:nvSpPr>
          <p:cNvPr id="9" name="Striped Right Arrow 8">
            <a:hlinkClick r:id="rId8" action="ppaction://hlinksldjump"/>
          </p:cNvPr>
          <p:cNvSpPr/>
          <p:nvPr/>
        </p:nvSpPr>
        <p:spPr>
          <a:xfrm>
            <a:off x="7101681" y="6126162"/>
            <a:ext cx="838200" cy="4572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13000">
              <a:schemeClr val="accent1">
                <a:lumMod val="50000"/>
              </a:schemeClr>
            </a:gs>
            <a:gs pos="50000">
              <a:schemeClr val="accent1">
                <a:tint val="44500"/>
                <a:satMod val="16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Rectangle 2"/>
          <p:cNvSpPr txBox="1">
            <a:spLocks noChangeArrowheads="1"/>
          </p:cNvSpPr>
          <p:nvPr/>
        </p:nvSpPr>
        <p:spPr>
          <a:xfrm>
            <a:off x="1330404" y="676593"/>
            <a:ext cx="7538959" cy="1127654"/>
          </a:xfrm>
          <a:prstGeom prst="rect">
            <a:avLst/>
          </a:prstGeom>
        </p:spPr>
        <p:txBody>
          <a:bodyPr lIns="89330" tIns="44665" rIns="89330" bIns="44665"/>
          <a:lstStyle/>
          <a:p>
            <a:pPr algn="ctr">
              <a:spcBef>
                <a:spcPct val="0"/>
              </a:spcBef>
              <a:defRPr/>
            </a:pPr>
            <a:r>
              <a:rPr lang="en-US" sz="4300" dirty="0" smtClean="0">
                <a:latin typeface="+mj-lt"/>
                <a:ea typeface="+mj-ea"/>
                <a:cs typeface="+mj-cs"/>
              </a:rPr>
              <a:t>IN PLAIN ENGLISH</a:t>
            </a:r>
          </a:p>
        </p:txBody>
      </p:sp>
      <p:sp>
        <p:nvSpPr>
          <p:cNvPr id="3" name="Rectangle 3"/>
          <p:cNvSpPr txBox="1">
            <a:spLocks noChangeArrowheads="1"/>
          </p:cNvSpPr>
          <p:nvPr/>
        </p:nvSpPr>
        <p:spPr>
          <a:xfrm>
            <a:off x="147823" y="1729070"/>
            <a:ext cx="8204161" cy="4059555"/>
          </a:xfrm>
          <a:prstGeom prst="rect">
            <a:avLst/>
          </a:prstGeom>
        </p:spPr>
        <p:txBody>
          <a:bodyPr lIns="89330" tIns="44665" rIns="89330" bIns="44665"/>
          <a:lstStyle/>
          <a:p>
            <a:pPr marL="334989" indent="-334989" algn="ctr">
              <a:spcBef>
                <a:spcPct val="20000"/>
              </a:spcBef>
              <a:defRPr/>
            </a:pPr>
            <a:endParaRPr lang="en-US" sz="4600" dirty="0" smtClean="0"/>
          </a:p>
          <a:p>
            <a:pPr marL="334989" indent="-334989" algn="ctr">
              <a:spcBef>
                <a:spcPct val="20000"/>
              </a:spcBef>
              <a:defRPr/>
            </a:pPr>
            <a:r>
              <a:rPr lang="en-US" sz="4600" dirty="0" smtClean="0">
                <a:solidFill>
                  <a:schemeClr val="accent1">
                    <a:lumMod val="20000"/>
                    <a:lumOff val="80000"/>
                  </a:schemeClr>
                </a:solidFill>
              </a:rPr>
              <a:t>Geography </a:t>
            </a:r>
            <a:r>
              <a:rPr lang="en-US" sz="4600" dirty="0" smtClean="0"/>
              <a:t>is the study of the earth and everything on it.</a:t>
            </a:r>
          </a:p>
        </p:txBody>
      </p:sp>
      <p:pic>
        <p:nvPicPr>
          <p:cNvPr id="26626" name="Picture 2" descr="http://t1.gstatic.com/images?q=tbn:lmsdGybhV2n7-M:http://www.dreamstime.com/smiling-planet-earth-thumb2794723.jpg">
            <a:hlinkClick r:id="rId2"/>
          </p:cNvPr>
          <p:cNvPicPr>
            <a:picLocks noChangeAspect="1" noChangeArrowheads="1"/>
          </p:cNvPicPr>
          <p:nvPr/>
        </p:nvPicPr>
        <p:blipFill>
          <a:blip r:embed="rId3" cstate="print"/>
          <a:srcRect/>
          <a:stretch>
            <a:fillRect/>
          </a:stretch>
        </p:blipFill>
        <p:spPr bwMode="auto">
          <a:xfrm>
            <a:off x="443468" y="676594"/>
            <a:ext cx="1071715" cy="1090067"/>
          </a:xfrm>
          <a:prstGeom prst="rect">
            <a:avLst/>
          </a:prstGeom>
          <a:noFill/>
        </p:spPr>
      </p:pic>
      <p:pic>
        <p:nvPicPr>
          <p:cNvPr id="26628" name="Picture 4" descr="http://facweb.stvincent.edu/l2l/gweiers/geography.JPG"/>
          <p:cNvPicPr>
            <a:picLocks noChangeAspect="1" noChangeArrowheads="1"/>
          </p:cNvPicPr>
          <p:nvPr/>
        </p:nvPicPr>
        <p:blipFill>
          <a:blip r:embed="rId4" cstate="print"/>
          <a:srcRect/>
          <a:stretch>
            <a:fillRect/>
          </a:stretch>
        </p:blipFill>
        <p:spPr bwMode="auto">
          <a:xfrm>
            <a:off x="319881" y="411162"/>
            <a:ext cx="2143429" cy="196335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87081" y="258763"/>
            <a:ext cx="3962400" cy="1200329"/>
          </a:xfrm>
          <a:prstGeom prst="rect">
            <a:avLst/>
          </a:prstGeom>
          <a:ln>
            <a:solidFill>
              <a:schemeClr val="tx1">
                <a:lumMod val="85000"/>
                <a:lumOff val="15000"/>
              </a:schemeClr>
            </a:solidFill>
          </a:ln>
        </p:spPr>
        <p:txBody>
          <a:bodyPr wrap="square">
            <a:spAutoFit/>
          </a:bodyPr>
          <a:lstStyle/>
          <a:p>
            <a:r>
              <a:rPr lang="en-US" dirty="0" smtClean="0">
                <a:hlinkClick r:id="rId2"/>
              </a:rPr>
              <a:t>http://www.nhusd.k12.ca.us/ALVE/NativeAmerhome.html/Navajo.html/Navajo_Home_Page.html</a:t>
            </a:r>
            <a:endParaRPr lang="en-US" dirty="0" smtClean="0"/>
          </a:p>
          <a:p>
            <a:endParaRPr lang="en-US" dirty="0"/>
          </a:p>
        </p:txBody>
      </p:sp>
      <p:pic>
        <p:nvPicPr>
          <p:cNvPr id="35841" name="Picture 1" descr="http://www.phillipmartin.info/clipart/na_sw_map.gif"/>
          <p:cNvPicPr>
            <a:picLocks noChangeAspect="1" noChangeArrowheads="1"/>
          </p:cNvPicPr>
          <p:nvPr/>
        </p:nvPicPr>
        <p:blipFill>
          <a:blip r:embed="rId3" cstate="print"/>
          <a:srcRect/>
          <a:stretch>
            <a:fillRect/>
          </a:stretch>
        </p:blipFill>
        <p:spPr bwMode="auto">
          <a:xfrm>
            <a:off x="396081" y="0"/>
            <a:ext cx="4104262" cy="4724400"/>
          </a:xfrm>
          <a:prstGeom prst="rect">
            <a:avLst/>
          </a:prstGeom>
          <a:noFill/>
        </p:spPr>
      </p:pic>
      <p:sp>
        <p:nvSpPr>
          <p:cNvPr id="5" name="Rectangle 4"/>
          <p:cNvSpPr/>
          <p:nvPr/>
        </p:nvSpPr>
        <p:spPr>
          <a:xfrm>
            <a:off x="4587081" y="1554162"/>
            <a:ext cx="3962400" cy="1200329"/>
          </a:xfrm>
          <a:prstGeom prst="rect">
            <a:avLst/>
          </a:prstGeom>
          <a:ln>
            <a:solidFill>
              <a:schemeClr val="tx1">
                <a:lumMod val="75000"/>
                <a:lumOff val="25000"/>
              </a:schemeClr>
            </a:solidFill>
          </a:ln>
        </p:spPr>
        <p:txBody>
          <a:bodyPr wrap="square">
            <a:spAutoFit/>
          </a:bodyPr>
          <a:lstStyle/>
          <a:p>
            <a:r>
              <a:rPr lang="en-US" dirty="0" smtClean="0"/>
              <a:t>SHELTER</a:t>
            </a:r>
          </a:p>
          <a:p>
            <a:r>
              <a:rPr lang="en-US" dirty="0" smtClean="0">
                <a:hlinkClick r:id="rId4"/>
              </a:rPr>
              <a:t>http://www.mnsu.edu/emuseum/prehistory/settlements/</a:t>
            </a:r>
            <a:endParaRPr lang="en-US" dirty="0" smtClean="0"/>
          </a:p>
          <a:p>
            <a:endParaRPr lang="en-US" dirty="0"/>
          </a:p>
        </p:txBody>
      </p:sp>
      <p:sp>
        <p:nvSpPr>
          <p:cNvPr id="6" name="Rectangle 5"/>
          <p:cNvSpPr/>
          <p:nvPr/>
        </p:nvSpPr>
        <p:spPr>
          <a:xfrm>
            <a:off x="4587081" y="3916362"/>
            <a:ext cx="4112418" cy="923330"/>
          </a:xfrm>
          <a:prstGeom prst="rect">
            <a:avLst/>
          </a:prstGeom>
          <a:ln>
            <a:solidFill>
              <a:schemeClr val="tx1">
                <a:lumMod val="75000"/>
                <a:lumOff val="25000"/>
              </a:schemeClr>
            </a:solidFill>
          </a:ln>
        </p:spPr>
        <p:txBody>
          <a:bodyPr wrap="square">
            <a:spAutoFit/>
          </a:bodyPr>
          <a:lstStyle/>
          <a:p>
            <a:r>
              <a:rPr lang="en-US" dirty="0" smtClean="0">
                <a:hlinkClick r:id="rId5"/>
              </a:rPr>
              <a:t>http://inkido.indiana.edu/w310work/romac/swest.htm</a:t>
            </a:r>
            <a:endParaRPr lang="en-US" dirty="0" smtClean="0"/>
          </a:p>
          <a:p>
            <a:endParaRPr lang="en-US" dirty="0"/>
          </a:p>
        </p:txBody>
      </p:sp>
      <p:sp>
        <p:nvSpPr>
          <p:cNvPr id="7" name="Rectangle 6"/>
          <p:cNvSpPr/>
          <p:nvPr/>
        </p:nvSpPr>
        <p:spPr>
          <a:xfrm>
            <a:off x="4574381" y="2849562"/>
            <a:ext cx="3975100" cy="923330"/>
          </a:xfrm>
          <a:prstGeom prst="rect">
            <a:avLst/>
          </a:prstGeom>
          <a:ln>
            <a:solidFill>
              <a:schemeClr val="tx1">
                <a:lumMod val="75000"/>
                <a:lumOff val="25000"/>
              </a:schemeClr>
            </a:solidFill>
          </a:ln>
        </p:spPr>
        <p:txBody>
          <a:bodyPr wrap="square">
            <a:spAutoFit/>
          </a:bodyPr>
          <a:lstStyle/>
          <a:p>
            <a:r>
              <a:rPr lang="en-US" dirty="0" smtClean="0">
                <a:hlinkClick r:id="rId6"/>
              </a:rPr>
              <a:t>http://www.greatdreams.com/native/nativehsg.htm</a:t>
            </a:r>
            <a:endParaRPr lang="en-US" dirty="0" smtClean="0"/>
          </a:p>
          <a:p>
            <a:endParaRPr lang="en-US" dirty="0"/>
          </a:p>
        </p:txBody>
      </p:sp>
      <p:sp>
        <p:nvSpPr>
          <p:cNvPr id="8" name="Rectangle 7"/>
          <p:cNvSpPr/>
          <p:nvPr/>
        </p:nvSpPr>
        <p:spPr>
          <a:xfrm>
            <a:off x="91281" y="4678362"/>
            <a:ext cx="4432300" cy="1200329"/>
          </a:xfrm>
          <a:prstGeom prst="rect">
            <a:avLst/>
          </a:prstGeom>
          <a:ln>
            <a:solidFill>
              <a:schemeClr val="tx1">
                <a:lumMod val="85000"/>
                <a:lumOff val="15000"/>
              </a:schemeClr>
            </a:solidFill>
          </a:ln>
        </p:spPr>
        <p:txBody>
          <a:bodyPr>
            <a:spAutoFit/>
          </a:bodyPr>
          <a:lstStyle/>
          <a:p>
            <a:r>
              <a:rPr lang="en-US" dirty="0" smtClean="0"/>
              <a:t>Tribes by state: </a:t>
            </a:r>
            <a:r>
              <a:rPr lang="en-US" dirty="0" smtClean="0">
                <a:hlinkClick r:id="rId7"/>
              </a:rPr>
              <a:t>http://www.kstrom.net/isk/maps/usmapindex.html</a:t>
            </a:r>
            <a:endParaRPr lang="en-US" dirty="0" smtClean="0"/>
          </a:p>
          <a:p>
            <a:endParaRPr lang="en-US" dirty="0"/>
          </a:p>
        </p:txBody>
      </p:sp>
      <p:sp>
        <p:nvSpPr>
          <p:cNvPr id="9" name="Rectangle 8"/>
          <p:cNvSpPr/>
          <p:nvPr/>
        </p:nvSpPr>
        <p:spPr>
          <a:xfrm>
            <a:off x="91281" y="5592762"/>
            <a:ext cx="4432300" cy="1200329"/>
          </a:xfrm>
          <a:prstGeom prst="rect">
            <a:avLst/>
          </a:prstGeom>
          <a:ln>
            <a:solidFill>
              <a:schemeClr val="tx1">
                <a:lumMod val="85000"/>
                <a:lumOff val="15000"/>
              </a:schemeClr>
            </a:solidFill>
          </a:ln>
        </p:spPr>
        <p:txBody>
          <a:bodyPr>
            <a:spAutoFit/>
          </a:bodyPr>
          <a:lstStyle/>
          <a:p>
            <a:r>
              <a:rPr lang="en-US" dirty="0" smtClean="0"/>
              <a:t>Clothing by region</a:t>
            </a:r>
          </a:p>
          <a:p>
            <a:r>
              <a:rPr lang="en-US" dirty="0" smtClean="0">
                <a:hlinkClick r:id="rId8"/>
              </a:rPr>
              <a:t>http://www.nativetech.org/clothing/regions/regions.html</a:t>
            </a:r>
            <a:endParaRPr lang="en-US" dirty="0" smtClean="0"/>
          </a:p>
          <a:p>
            <a:endParaRPr lang="en-US" dirty="0"/>
          </a:p>
        </p:txBody>
      </p:sp>
      <p:sp>
        <p:nvSpPr>
          <p:cNvPr id="10" name="Rectangle 9"/>
          <p:cNvSpPr/>
          <p:nvPr/>
        </p:nvSpPr>
        <p:spPr>
          <a:xfrm>
            <a:off x="5044281" y="5059362"/>
            <a:ext cx="3505200" cy="1200329"/>
          </a:xfrm>
          <a:prstGeom prst="rect">
            <a:avLst/>
          </a:prstGeom>
          <a:ln>
            <a:solidFill>
              <a:schemeClr val="tx1"/>
            </a:solidFill>
          </a:ln>
        </p:spPr>
        <p:txBody>
          <a:bodyPr wrap="square">
            <a:spAutoFit/>
          </a:bodyPr>
          <a:lstStyle/>
          <a:p>
            <a:r>
              <a:rPr lang="en-US" dirty="0" smtClean="0"/>
              <a:t>Early Tribal Histories</a:t>
            </a:r>
          </a:p>
          <a:p>
            <a:r>
              <a:rPr lang="en-US" dirty="0" smtClean="0">
                <a:hlinkClick r:id="rId9"/>
              </a:rPr>
              <a:t>http://www.tolatsga.org/Compacts.html</a:t>
            </a:r>
            <a:endParaRPr lang="en-US" dirty="0" smtClean="0"/>
          </a:p>
          <a:p>
            <a:endParaRPr lang="en-US" dirty="0"/>
          </a:p>
        </p:txBody>
      </p:sp>
      <p:sp>
        <p:nvSpPr>
          <p:cNvPr id="11" name="Striped Right Arrow 10">
            <a:hlinkClick r:id="rId10" action="ppaction://hlinksldjump"/>
          </p:cNvPr>
          <p:cNvSpPr/>
          <p:nvPr/>
        </p:nvSpPr>
        <p:spPr>
          <a:xfrm>
            <a:off x="7101681" y="6126162"/>
            <a:ext cx="838200" cy="4572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Picture 1" descr="http://www.phillipmartin.info/clipart/na_pnw_map%20.gif"/>
          <p:cNvPicPr>
            <a:picLocks noChangeAspect="1" noChangeArrowheads="1"/>
          </p:cNvPicPr>
          <p:nvPr/>
        </p:nvPicPr>
        <p:blipFill>
          <a:blip r:embed="rId2" cstate="print"/>
          <a:srcRect/>
          <a:stretch>
            <a:fillRect/>
          </a:stretch>
        </p:blipFill>
        <p:spPr bwMode="auto">
          <a:xfrm>
            <a:off x="319881" y="0"/>
            <a:ext cx="3672681" cy="4227609"/>
          </a:xfrm>
          <a:prstGeom prst="rect">
            <a:avLst/>
          </a:prstGeom>
          <a:noFill/>
        </p:spPr>
      </p:pic>
      <p:sp>
        <p:nvSpPr>
          <p:cNvPr id="3" name="Rectangle 2"/>
          <p:cNvSpPr/>
          <p:nvPr/>
        </p:nvSpPr>
        <p:spPr>
          <a:xfrm>
            <a:off x="4129881" y="1782762"/>
            <a:ext cx="4432300" cy="923330"/>
          </a:xfrm>
          <a:prstGeom prst="rect">
            <a:avLst/>
          </a:prstGeom>
        </p:spPr>
        <p:txBody>
          <a:bodyPr>
            <a:spAutoFit/>
          </a:bodyPr>
          <a:lstStyle/>
          <a:p>
            <a:r>
              <a:rPr lang="en-US" dirty="0" smtClean="0">
                <a:hlinkClick r:id="rId3"/>
              </a:rPr>
              <a:t>http://www.nhusd.k12.ca.us/ALVE/wow/Northwest%20Cultures/northwest.htm</a:t>
            </a:r>
            <a:endParaRPr lang="en-US" dirty="0" smtClean="0"/>
          </a:p>
          <a:p>
            <a:endParaRPr lang="en-US" dirty="0"/>
          </a:p>
        </p:txBody>
      </p:sp>
      <p:sp>
        <p:nvSpPr>
          <p:cNvPr id="4" name="Rectangle 3"/>
          <p:cNvSpPr/>
          <p:nvPr/>
        </p:nvSpPr>
        <p:spPr>
          <a:xfrm>
            <a:off x="4206081" y="3001962"/>
            <a:ext cx="4432300" cy="1200329"/>
          </a:xfrm>
          <a:prstGeom prst="rect">
            <a:avLst/>
          </a:prstGeom>
          <a:ln>
            <a:solidFill>
              <a:schemeClr val="tx1"/>
            </a:solidFill>
          </a:ln>
        </p:spPr>
        <p:txBody>
          <a:bodyPr>
            <a:spAutoFit/>
          </a:bodyPr>
          <a:lstStyle/>
          <a:p>
            <a:r>
              <a:rPr lang="en-US" dirty="0" smtClean="0"/>
              <a:t>SHELTER</a:t>
            </a:r>
          </a:p>
          <a:p>
            <a:r>
              <a:rPr lang="en-US" dirty="0" smtClean="0">
                <a:hlinkClick r:id="rId4"/>
              </a:rPr>
              <a:t>http://www.mnsu.edu/emuseum/prehistory/settlements/</a:t>
            </a:r>
            <a:endParaRPr lang="en-US" dirty="0" smtClean="0"/>
          </a:p>
          <a:p>
            <a:endParaRPr lang="en-US" dirty="0"/>
          </a:p>
        </p:txBody>
      </p:sp>
      <p:sp>
        <p:nvSpPr>
          <p:cNvPr id="5" name="Rectangle 4"/>
          <p:cNvSpPr/>
          <p:nvPr/>
        </p:nvSpPr>
        <p:spPr>
          <a:xfrm>
            <a:off x="396081" y="4525962"/>
            <a:ext cx="4432300" cy="1200329"/>
          </a:xfrm>
          <a:prstGeom prst="rect">
            <a:avLst/>
          </a:prstGeom>
          <a:ln>
            <a:solidFill>
              <a:schemeClr val="tx1"/>
            </a:solidFill>
          </a:ln>
        </p:spPr>
        <p:txBody>
          <a:bodyPr>
            <a:spAutoFit/>
          </a:bodyPr>
          <a:lstStyle/>
          <a:p>
            <a:r>
              <a:rPr lang="en-US" dirty="0" smtClean="0"/>
              <a:t>Tribes by state: </a:t>
            </a:r>
            <a:r>
              <a:rPr lang="en-US" dirty="0" smtClean="0">
                <a:hlinkClick r:id="rId5"/>
              </a:rPr>
              <a:t>http://www.kstrom.net/isk/maps/usmapindex.html</a:t>
            </a:r>
            <a:endParaRPr lang="en-US" dirty="0" smtClean="0"/>
          </a:p>
          <a:p>
            <a:endParaRPr lang="en-US" dirty="0"/>
          </a:p>
        </p:txBody>
      </p:sp>
      <p:sp>
        <p:nvSpPr>
          <p:cNvPr id="6" name="Rectangle 5"/>
          <p:cNvSpPr/>
          <p:nvPr/>
        </p:nvSpPr>
        <p:spPr>
          <a:xfrm>
            <a:off x="396081" y="5440362"/>
            <a:ext cx="4432300" cy="1200329"/>
          </a:xfrm>
          <a:prstGeom prst="rect">
            <a:avLst/>
          </a:prstGeom>
          <a:ln>
            <a:solidFill>
              <a:schemeClr val="tx1"/>
            </a:solidFill>
          </a:ln>
        </p:spPr>
        <p:txBody>
          <a:bodyPr>
            <a:spAutoFit/>
          </a:bodyPr>
          <a:lstStyle/>
          <a:p>
            <a:r>
              <a:rPr lang="en-US" dirty="0" smtClean="0"/>
              <a:t>Clothing by region</a:t>
            </a:r>
          </a:p>
          <a:p>
            <a:r>
              <a:rPr lang="en-US" dirty="0" smtClean="0">
                <a:hlinkClick r:id="rId6"/>
              </a:rPr>
              <a:t>http://www.nativetech.org/clothing/regions/regions.html</a:t>
            </a:r>
            <a:endParaRPr lang="en-US" dirty="0" smtClean="0"/>
          </a:p>
          <a:p>
            <a:endParaRPr lang="en-US" dirty="0"/>
          </a:p>
        </p:txBody>
      </p:sp>
      <p:sp>
        <p:nvSpPr>
          <p:cNvPr id="7" name="Rectangle 6"/>
          <p:cNvSpPr/>
          <p:nvPr/>
        </p:nvSpPr>
        <p:spPr>
          <a:xfrm>
            <a:off x="5120481" y="4602162"/>
            <a:ext cx="3505200" cy="1200329"/>
          </a:xfrm>
          <a:prstGeom prst="rect">
            <a:avLst/>
          </a:prstGeom>
          <a:ln>
            <a:solidFill>
              <a:schemeClr val="tx1"/>
            </a:solidFill>
          </a:ln>
        </p:spPr>
        <p:txBody>
          <a:bodyPr wrap="square">
            <a:spAutoFit/>
          </a:bodyPr>
          <a:lstStyle/>
          <a:p>
            <a:r>
              <a:rPr lang="en-US" dirty="0" smtClean="0"/>
              <a:t>Early Tribal Histories</a:t>
            </a:r>
          </a:p>
          <a:p>
            <a:r>
              <a:rPr lang="en-US" dirty="0" smtClean="0">
                <a:hlinkClick r:id="rId7"/>
              </a:rPr>
              <a:t>http://www.tolatsga.org/Compacts.html</a:t>
            </a:r>
            <a:endParaRPr lang="en-US" dirty="0" smtClean="0"/>
          </a:p>
          <a:p>
            <a:endParaRPr lang="en-US" dirty="0"/>
          </a:p>
        </p:txBody>
      </p:sp>
      <p:sp>
        <p:nvSpPr>
          <p:cNvPr id="8" name="Rectangle 7"/>
          <p:cNvSpPr/>
          <p:nvPr/>
        </p:nvSpPr>
        <p:spPr>
          <a:xfrm>
            <a:off x="4129881" y="715962"/>
            <a:ext cx="4432300" cy="923330"/>
          </a:xfrm>
          <a:prstGeom prst="rect">
            <a:avLst/>
          </a:prstGeom>
          <a:ln>
            <a:solidFill>
              <a:schemeClr val="tx1"/>
            </a:solidFill>
          </a:ln>
        </p:spPr>
        <p:txBody>
          <a:bodyPr>
            <a:spAutoFit/>
          </a:bodyPr>
          <a:lstStyle/>
          <a:p>
            <a:r>
              <a:rPr lang="en-US" dirty="0" smtClean="0">
                <a:hlinkClick r:id="rId8"/>
              </a:rPr>
              <a:t>http://inkido.indiana.edu/w310work/romac/nwindian.htm</a:t>
            </a:r>
            <a:endParaRPr lang="en-US" dirty="0" smtClean="0"/>
          </a:p>
          <a:p>
            <a:endParaRPr lang="en-US" dirty="0"/>
          </a:p>
        </p:txBody>
      </p:sp>
      <p:sp>
        <p:nvSpPr>
          <p:cNvPr id="9" name="Striped Right Arrow 8">
            <a:hlinkClick r:id="rId9" action="ppaction://hlinksldjump"/>
          </p:cNvPr>
          <p:cNvSpPr/>
          <p:nvPr/>
        </p:nvSpPr>
        <p:spPr>
          <a:xfrm>
            <a:off x="7101681" y="6126162"/>
            <a:ext cx="838200" cy="4572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0575" y="258762"/>
            <a:ext cx="6737614" cy="923330"/>
          </a:xfrm>
          <a:prstGeom prst="rect">
            <a:avLst/>
          </a:prstGeom>
          <a:noFill/>
        </p:spPr>
        <p:txBody>
          <a:bodyPr wrap="squar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Good Job! </a:t>
            </a:r>
          </a:p>
        </p:txBody>
      </p:sp>
      <p:sp>
        <p:nvSpPr>
          <p:cNvPr id="4" name="Rectangle 1026"/>
          <p:cNvSpPr txBox="1">
            <a:spLocks noChangeArrowheads="1"/>
          </p:cNvSpPr>
          <p:nvPr/>
        </p:nvSpPr>
        <p:spPr>
          <a:xfrm>
            <a:off x="472281" y="1401762"/>
            <a:ext cx="77724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5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REFERENCES</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5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5" name="Rectangle 1027"/>
          <p:cNvSpPr txBox="1">
            <a:spLocks noChangeArrowheads="1"/>
          </p:cNvSpPr>
          <p:nvPr/>
        </p:nvSpPr>
        <p:spPr>
          <a:xfrm>
            <a:off x="624681" y="2239962"/>
            <a:ext cx="7772400" cy="4114800"/>
          </a:xfrm>
          <a:prstGeom prst="rect">
            <a:avLst/>
          </a:prstGeom>
        </p:spPr>
        <p:txBody>
          <a:bodyPr/>
          <a:lstStyle/>
          <a:p>
            <a:pPr marL="334989" marR="0" lvl="0" indent="-334989"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en-US" sz="3200" b="0" i="0" u="none" strike="noStrike" kern="1200" cap="none" spc="0" normalizeH="0" baseline="0" noProof="0" smtClean="0">
                <a:ln>
                  <a:noFill/>
                </a:ln>
                <a:solidFill>
                  <a:schemeClr val="tx2"/>
                </a:solidFill>
                <a:effectLst/>
                <a:uLnTx/>
                <a:uFillTx/>
                <a:latin typeface="+mn-lt"/>
                <a:ea typeface="+mn-ea"/>
                <a:cs typeface="+mn-cs"/>
                <a:hlinkClick r:id="rId2"/>
              </a:rPr>
              <a:t>http://www.funsocialstudies.learninghaven.com/articles/fivethemes.htm</a:t>
            </a:r>
            <a:r>
              <a:rPr kumimoji="0" lang="en-US" sz="3200" b="0" i="0" u="none" strike="noStrike" kern="1200" cap="none" spc="0" normalizeH="0" baseline="0" noProof="0" smtClean="0">
                <a:ln>
                  <a:noFill/>
                </a:ln>
                <a:solidFill>
                  <a:schemeClr val="tx2"/>
                </a:solidFill>
                <a:effectLst/>
                <a:uLnTx/>
                <a:uFillTx/>
                <a:latin typeface="+mn-lt"/>
                <a:ea typeface="+mn-ea"/>
                <a:cs typeface="+mn-cs"/>
              </a:rPr>
              <a:t> </a:t>
            </a:r>
          </a:p>
          <a:p>
            <a:pPr marL="334989" marR="0" lvl="0" indent="-334989"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en-US" sz="3200" b="0" i="0" u="none" strike="noStrike" kern="1200" cap="none" spc="0" normalizeH="0" baseline="0" noProof="0" smtClean="0">
                <a:ln>
                  <a:noFill/>
                </a:ln>
                <a:solidFill>
                  <a:schemeClr val="tx2"/>
                </a:solidFill>
                <a:effectLst/>
                <a:uLnTx/>
                <a:uFillTx/>
                <a:latin typeface="+mn-lt"/>
                <a:ea typeface="+mn-ea"/>
                <a:cs typeface="+mn-cs"/>
                <a:hlinkClick r:id="rId3"/>
              </a:rPr>
              <a:t>http://www.education-world.com/a_lesson/lesson071.shtml</a:t>
            </a:r>
            <a:r>
              <a:rPr kumimoji="0" lang="en-US" sz="3200" b="0" i="0" u="none" strike="noStrike" kern="1200" cap="none" spc="0" normalizeH="0" baseline="0" noProof="0" smtClean="0">
                <a:ln>
                  <a:noFill/>
                </a:ln>
                <a:solidFill>
                  <a:schemeClr val="tx2"/>
                </a:solidFill>
                <a:effectLst/>
                <a:uLnTx/>
                <a:uFillTx/>
                <a:latin typeface="+mn-lt"/>
                <a:ea typeface="+mn-ea"/>
                <a:cs typeface="+mn-cs"/>
              </a:rPr>
              <a:t> </a:t>
            </a:r>
          </a:p>
          <a:p>
            <a:pPr marL="334989" marR="0" lvl="0" indent="-334989"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en-US" sz="3200" b="0" i="0" u="none" strike="noStrike" kern="1200" cap="none" spc="0" normalizeH="0" baseline="0" noProof="0" smtClean="0">
                <a:ln>
                  <a:noFill/>
                </a:ln>
                <a:solidFill>
                  <a:schemeClr val="tx2"/>
                </a:solidFill>
                <a:effectLst/>
                <a:uLnTx/>
                <a:uFillTx/>
                <a:latin typeface="+mn-lt"/>
                <a:ea typeface="+mn-ea"/>
                <a:cs typeface="+mn-cs"/>
                <a:hlinkClick r:id="rId4"/>
              </a:rPr>
              <a:t>http://www.classbrain.com/artaskcb/publish/article_34.shtml</a:t>
            </a:r>
            <a:r>
              <a:rPr kumimoji="0" lang="en-US" sz="3200" b="0" i="0" u="none" strike="noStrike" kern="1200" cap="none" spc="0" normalizeH="0" baseline="0" noProof="0" smtClean="0">
                <a:ln>
                  <a:noFill/>
                </a:ln>
                <a:solidFill>
                  <a:schemeClr val="tx2"/>
                </a:solidFill>
                <a:effectLst/>
                <a:uLnTx/>
                <a:uFillTx/>
                <a:latin typeface="+mn-lt"/>
                <a:ea typeface="+mn-ea"/>
                <a:cs typeface="+mn-cs"/>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WordArt 13"/>
          <p:cNvSpPr>
            <a:spLocks noChangeArrowheads="1" noChangeShapeType="1" noTextEdit="1"/>
          </p:cNvSpPr>
          <p:nvPr/>
        </p:nvSpPr>
        <p:spPr bwMode="auto">
          <a:xfrm>
            <a:off x="960848" y="2255309"/>
            <a:ext cx="1182582" cy="964771"/>
          </a:xfrm>
          <a:prstGeom prst="rect">
            <a:avLst/>
          </a:prstGeom>
        </p:spPr>
        <p:txBody>
          <a:bodyPr wrap="none" lIns="89330" tIns="44665" rIns="89330" bIns="44665"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3500" kern="10" dirty="0" smtClean="0">
                <a:ln w="9525">
                  <a:round/>
                  <a:headEnd/>
                  <a:tailEnd/>
                </a:ln>
                <a:gradFill rotWithShape="1">
                  <a:gsLst>
                    <a:gs pos="0">
                      <a:srgbClr val="FFE701"/>
                    </a:gs>
                    <a:gs pos="100000">
                      <a:srgbClr val="FE3E02"/>
                    </a:gs>
                  </a:gsLst>
                  <a:lin ang="5400000" scaled="1"/>
                </a:gradFill>
                <a:latin typeface="Comic Sans MS"/>
              </a:rPr>
              <a:t>Place</a:t>
            </a:r>
            <a:endParaRPr lang="en-US" sz="3500" kern="10" dirty="0">
              <a:ln w="9525">
                <a:round/>
                <a:headEnd/>
                <a:tailEnd/>
              </a:ln>
              <a:gradFill rotWithShape="1">
                <a:gsLst>
                  <a:gs pos="0">
                    <a:srgbClr val="FFE701"/>
                  </a:gs>
                  <a:gs pos="100000">
                    <a:srgbClr val="FE3E02"/>
                  </a:gs>
                </a:gsLst>
                <a:lin ang="5400000" scaled="1"/>
              </a:gradFill>
              <a:latin typeface="Comic Sans MS"/>
            </a:endParaRPr>
          </a:p>
        </p:txBody>
      </p:sp>
      <p:sp>
        <p:nvSpPr>
          <p:cNvPr id="4" name="WordArt 13"/>
          <p:cNvSpPr>
            <a:spLocks noChangeArrowheads="1" noChangeShapeType="1" noTextEdit="1"/>
          </p:cNvSpPr>
          <p:nvPr/>
        </p:nvSpPr>
        <p:spPr bwMode="auto">
          <a:xfrm>
            <a:off x="1005681" y="4602162"/>
            <a:ext cx="2069518" cy="1039948"/>
          </a:xfrm>
          <a:prstGeom prst="rect">
            <a:avLst/>
          </a:prstGeom>
        </p:spPr>
        <p:txBody>
          <a:bodyPr wrap="none" lIns="89330" tIns="44665" rIns="89330" bIns="44665"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3500" kern="10" dirty="0" smtClean="0">
                <a:ln w="9525">
                  <a:round/>
                  <a:headEnd/>
                  <a:tailEnd/>
                </a:ln>
                <a:gradFill rotWithShape="1">
                  <a:gsLst>
                    <a:gs pos="0">
                      <a:srgbClr val="FFE701"/>
                    </a:gs>
                    <a:gs pos="100000">
                      <a:srgbClr val="FE3E02"/>
                    </a:gs>
                  </a:gsLst>
                  <a:lin ang="5400000" scaled="1"/>
                </a:gradFill>
                <a:latin typeface="Comic Sans MS"/>
              </a:rPr>
              <a:t>Location</a:t>
            </a:r>
            <a:endParaRPr lang="en-US" sz="3500" kern="10" dirty="0">
              <a:ln w="9525">
                <a:round/>
                <a:headEnd/>
                <a:tailEnd/>
              </a:ln>
              <a:gradFill rotWithShape="1">
                <a:gsLst>
                  <a:gs pos="0">
                    <a:srgbClr val="FFE701"/>
                  </a:gs>
                  <a:gs pos="100000">
                    <a:srgbClr val="FE3E02"/>
                  </a:gs>
                </a:gsLst>
                <a:lin ang="5400000" scaled="1"/>
              </a:gradFill>
              <a:latin typeface="Comic Sans MS"/>
            </a:endParaRPr>
          </a:p>
        </p:txBody>
      </p:sp>
      <p:sp>
        <p:nvSpPr>
          <p:cNvPr id="5" name="WordArt 13"/>
          <p:cNvSpPr>
            <a:spLocks noChangeArrowheads="1" noChangeShapeType="1" noTextEdit="1"/>
          </p:cNvSpPr>
          <p:nvPr/>
        </p:nvSpPr>
        <p:spPr bwMode="auto">
          <a:xfrm>
            <a:off x="4587081" y="3840162"/>
            <a:ext cx="3621657" cy="2242779"/>
          </a:xfrm>
          <a:prstGeom prst="rect">
            <a:avLst/>
          </a:prstGeom>
        </p:spPr>
        <p:txBody>
          <a:bodyPr wrap="none" lIns="89330" tIns="44665" rIns="89330" bIns="44665"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3500" kern="10" dirty="0" smtClean="0">
                <a:ln w="9525">
                  <a:round/>
                  <a:headEnd/>
                  <a:tailEnd/>
                </a:ln>
                <a:gradFill rotWithShape="1">
                  <a:gsLst>
                    <a:gs pos="0">
                      <a:srgbClr val="FFE701"/>
                    </a:gs>
                    <a:gs pos="100000">
                      <a:srgbClr val="FE3E02"/>
                    </a:gs>
                  </a:gsLst>
                  <a:lin ang="5400000" scaled="1"/>
                </a:gradFill>
                <a:latin typeface="Comic Sans MS"/>
              </a:rPr>
              <a:t>Human </a:t>
            </a:r>
          </a:p>
          <a:p>
            <a:pPr algn="ctr"/>
            <a:r>
              <a:rPr lang="en-US" sz="3500" kern="10" dirty="0" smtClean="0">
                <a:ln w="9525">
                  <a:round/>
                  <a:headEnd/>
                  <a:tailEnd/>
                </a:ln>
                <a:gradFill rotWithShape="1">
                  <a:gsLst>
                    <a:gs pos="0">
                      <a:srgbClr val="FFE701"/>
                    </a:gs>
                    <a:gs pos="100000">
                      <a:srgbClr val="FE3E02"/>
                    </a:gs>
                  </a:gsLst>
                  <a:lin ang="5400000" scaled="1"/>
                </a:gradFill>
                <a:latin typeface="Comic Sans MS"/>
              </a:rPr>
              <a:t>  Environment</a:t>
            </a:r>
            <a:endParaRPr lang="en-US" sz="3500" kern="10" dirty="0">
              <a:ln w="9525">
                <a:round/>
                <a:headEnd/>
                <a:tailEnd/>
              </a:ln>
              <a:gradFill rotWithShape="1">
                <a:gsLst>
                  <a:gs pos="0">
                    <a:srgbClr val="FFE701"/>
                  </a:gs>
                  <a:gs pos="100000">
                    <a:srgbClr val="FE3E02"/>
                  </a:gs>
                </a:gsLst>
                <a:lin ang="5400000" scaled="1"/>
              </a:gradFill>
              <a:latin typeface="Comic Sans MS"/>
            </a:endParaRPr>
          </a:p>
        </p:txBody>
      </p:sp>
      <p:sp>
        <p:nvSpPr>
          <p:cNvPr id="6" name="WordArt 13"/>
          <p:cNvSpPr>
            <a:spLocks noChangeArrowheads="1" noChangeShapeType="1" noTextEdit="1"/>
          </p:cNvSpPr>
          <p:nvPr/>
        </p:nvSpPr>
        <p:spPr bwMode="auto">
          <a:xfrm>
            <a:off x="3104277" y="2480840"/>
            <a:ext cx="2069518" cy="1039948"/>
          </a:xfrm>
          <a:prstGeom prst="rect">
            <a:avLst/>
          </a:prstGeom>
        </p:spPr>
        <p:txBody>
          <a:bodyPr wrap="none" lIns="89330" tIns="44665" rIns="89330" bIns="44665"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3500" kern="10" dirty="0">
                <a:ln w="9525">
                  <a:round/>
                  <a:headEnd/>
                  <a:tailEnd/>
                </a:ln>
                <a:gradFill rotWithShape="1">
                  <a:gsLst>
                    <a:gs pos="0">
                      <a:srgbClr val="FFE701"/>
                    </a:gs>
                    <a:gs pos="100000">
                      <a:srgbClr val="FE3E02"/>
                    </a:gs>
                  </a:gsLst>
                  <a:lin ang="5400000" scaled="1"/>
                </a:gradFill>
                <a:latin typeface="Comic Sans MS"/>
              </a:rPr>
              <a:t>MOVEMENT</a:t>
            </a:r>
          </a:p>
        </p:txBody>
      </p:sp>
      <p:sp>
        <p:nvSpPr>
          <p:cNvPr id="7" name="WordArt 13"/>
          <p:cNvSpPr>
            <a:spLocks noChangeArrowheads="1" noChangeShapeType="1" noTextEdit="1"/>
          </p:cNvSpPr>
          <p:nvPr/>
        </p:nvSpPr>
        <p:spPr bwMode="auto">
          <a:xfrm>
            <a:off x="6578111" y="2180132"/>
            <a:ext cx="1626050" cy="1265479"/>
          </a:xfrm>
          <a:prstGeom prst="rect">
            <a:avLst/>
          </a:prstGeom>
        </p:spPr>
        <p:txBody>
          <a:bodyPr wrap="none" lIns="89330" tIns="44665" rIns="89330" bIns="44665"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3500" kern="10" dirty="0" smtClean="0">
                <a:ln w="9525">
                  <a:round/>
                  <a:headEnd/>
                  <a:tailEnd/>
                </a:ln>
                <a:gradFill rotWithShape="1">
                  <a:gsLst>
                    <a:gs pos="0">
                      <a:srgbClr val="FFE701"/>
                    </a:gs>
                    <a:gs pos="100000">
                      <a:srgbClr val="FE3E02"/>
                    </a:gs>
                  </a:gsLst>
                  <a:lin ang="5400000" scaled="1"/>
                </a:gradFill>
                <a:latin typeface="Comic Sans MS"/>
              </a:rPr>
              <a:t>Regions</a:t>
            </a:r>
            <a:endParaRPr lang="en-US" sz="3500" kern="10" dirty="0">
              <a:ln w="9525">
                <a:round/>
                <a:headEnd/>
                <a:tailEnd/>
              </a:ln>
              <a:gradFill rotWithShape="1">
                <a:gsLst>
                  <a:gs pos="0">
                    <a:srgbClr val="FFE701"/>
                  </a:gs>
                  <a:gs pos="100000">
                    <a:srgbClr val="FE3E02"/>
                  </a:gs>
                </a:gsLst>
                <a:lin ang="5400000" scaled="1"/>
              </a:gradFill>
              <a:latin typeface="Comic Sans MS"/>
            </a:endParaRPr>
          </a:p>
        </p:txBody>
      </p:sp>
      <p:sp>
        <p:nvSpPr>
          <p:cNvPr id="9" name="Rectangle 8"/>
          <p:cNvSpPr/>
          <p:nvPr/>
        </p:nvSpPr>
        <p:spPr>
          <a:xfrm>
            <a:off x="325438" y="225531"/>
            <a:ext cx="7819611" cy="1721418"/>
          </a:xfrm>
          <a:prstGeom prst="rect">
            <a:avLst/>
          </a:prstGeom>
          <a:solidFill>
            <a:schemeClr val="bg2">
              <a:lumMod val="25000"/>
            </a:schemeClr>
          </a:solidFill>
          <a:ln>
            <a:solidFill>
              <a:schemeClr val="bg2"/>
            </a:solidFill>
          </a:ln>
        </p:spPr>
        <p:txBody>
          <a:bodyPr wrap="none" lIns="89330" tIns="44665" rIns="89330" bIns="44665">
            <a:spAutoFit/>
          </a:bodyPr>
          <a:lstStyle/>
          <a:p>
            <a:pPr algn="ctr"/>
            <a:r>
              <a:rPr lang="en-US" sz="5300" b="1" spc="97"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Introducing the 5 Themes</a:t>
            </a:r>
          </a:p>
          <a:p>
            <a:pPr algn="ctr"/>
            <a:r>
              <a:rPr lang="en-US" sz="5300" b="1" spc="97"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 of Geography</a:t>
            </a:r>
            <a:endParaRPr lang="en-US" sz="5300" b="1" spc="97"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0-#ppt_w/2"/>
                                          </p:val>
                                        </p:tav>
                                        <p:tav tm="100000">
                                          <p:val>
                                            <p:strVal val="#ppt_x"/>
                                          </p:val>
                                        </p:tav>
                                      </p:tavLst>
                                    </p:anim>
                                    <p:anim calcmode="lin" valueType="num">
                                      <p:cBhvr additive="base">
                                        <p:cTn id="26"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0-#ppt_w/2"/>
                                          </p:val>
                                        </p:tav>
                                        <p:tav tm="100000">
                                          <p:val>
                                            <p:strVal val="#ppt_x"/>
                                          </p:val>
                                        </p:tav>
                                      </p:tavLst>
                                    </p:anim>
                                    <p:anim calcmode="lin" valueType="num">
                                      <p:cBhvr additive="base">
                                        <p:cTn id="32"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43468" y="601416"/>
            <a:ext cx="5543352" cy="1127654"/>
          </a:xfrm>
          <a:prstGeom prst="rect">
            <a:avLst/>
          </a:prstGeom>
        </p:spPr>
        <p:txBody>
          <a:bodyPr lIns="89330" tIns="44665" rIns="89330" bIns="44665"/>
          <a:lstStyle/>
          <a:p>
            <a:pPr algn="ctr">
              <a:spcBef>
                <a:spcPct val="0"/>
              </a:spcBef>
              <a:defRPr/>
            </a:pPr>
            <a:r>
              <a:rPr lang="en-US" sz="4300" dirty="0" smtClean="0">
                <a:latin typeface="+mj-lt"/>
                <a:ea typeface="+mj-ea"/>
                <a:cs typeface="+mj-cs"/>
              </a:rPr>
              <a:t>WHERE DID THE 5 </a:t>
            </a:r>
          </a:p>
          <a:p>
            <a:pPr algn="ctr">
              <a:spcBef>
                <a:spcPct val="0"/>
              </a:spcBef>
              <a:defRPr/>
            </a:pPr>
            <a:r>
              <a:rPr lang="en-US" sz="4300" dirty="0" smtClean="0">
                <a:latin typeface="+mj-lt"/>
                <a:ea typeface="+mj-ea"/>
                <a:cs typeface="+mj-cs"/>
              </a:rPr>
              <a:t>THEMES COME FROM?</a:t>
            </a:r>
          </a:p>
        </p:txBody>
      </p:sp>
      <p:sp>
        <p:nvSpPr>
          <p:cNvPr id="4" name="Rectangle 3"/>
          <p:cNvSpPr txBox="1">
            <a:spLocks noChangeArrowheads="1"/>
          </p:cNvSpPr>
          <p:nvPr/>
        </p:nvSpPr>
        <p:spPr>
          <a:xfrm>
            <a:off x="319881" y="2468562"/>
            <a:ext cx="7538959" cy="4059555"/>
          </a:xfrm>
          <a:prstGeom prst="rect">
            <a:avLst/>
          </a:prstGeom>
        </p:spPr>
        <p:txBody>
          <a:bodyPr lIns="89330" tIns="44665" rIns="89330" bIns="44665"/>
          <a:lstStyle/>
          <a:p>
            <a:pPr marL="334989" indent="-334989">
              <a:spcBef>
                <a:spcPct val="20000"/>
              </a:spcBef>
              <a:defRPr/>
            </a:pPr>
            <a:r>
              <a:rPr lang="en-US" sz="3200" dirty="0" smtClean="0"/>
              <a:t>The 5 Themes of Geography originated by the National Geographic Society to fulfill a need for geographers (people who study the earth and everything on it) to categorize everything they learn.  These 5 places are easy to remember.  Just say the word </a:t>
            </a:r>
            <a:r>
              <a:rPr lang="en-US" sz="3200" b="1" dirty="0" smtClean="0"/>
              <a:t>“Mr. Help”.</a:t>
            </a:r>
          </a:p>
          <a:p>
            <a:pPr marL="334989" indent="-334989">
              <a:spcBef>
                <a:spcPct val="20000"/>
              </a:spcBef>
              <a:defRPr/>
            </a:pPr>
            <a:endParaRPr lang="en-US" sz="3200" dirty="0" smtClean="0"/>
          </a:p>
        </p:txBody>
      </p:sp>
      <p:pic>
        <p:nvPicPr>
          <p:cNvPr id="24578" name="Picture 2" descr="http://www.phillipmartin.info/clipart/landform_map_s.gif">
            <a:hlinkClick r:id="rId2"/>
          </p:cNvPr>
          <p:cNvPicPr>
            <a:picLocks noChangeAspect="1" noChangeArrowheads="1"/>
          </p:cNvPicPr>
          <p:nvPr/>
        </p:nvPicPr>
        <p:blipFill>
          <a:blip r:embed="rId3" cstate="print"/>
          <a:srcRect/>
          <a:stretch>
            <a:fillRect/>
          </a:stretch>
        </p:blipFill>
        <p:spPr bwMode="auto">
          <a:xfrm>
            <a:off x="6208553" y="902123"/>
            <a:ext cx="2217831" cy="128740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69557" y="1052479"/>
            <a:ext cx="739114" cy="5091572"/>
          </a:xfrm>
          <a:prstGeom prst="rect">
            <a:avLst/>
          </a:prstGeom>
          <a:noFill/>
        </p:spPr>
        <p:txBody>
          <a:bodyPr wrap="square" lIns="89330" tIns="44665" rIns="89330" bIns="44665">
            <a:spAutoFit/>
          </a:bodyPr>
          <a:lstStyle/>
          <a:p>
            <a:pPr algn="ctr"/>
            <a:r>
              <a:rPr lang="en-US" sz="53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a:t>
            </a:r>
          </a:p>
          <a:p>
            <a:pPr algn="ctr"/>
            <a:r>
              <a:rPr lang="en-US" sz="53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a:t>
            </a:r>
          </a:p>
          <a:p>
            <a:pPr algn="ctr"/>
            <a:r>
              <a:rPr lang="en-US" sz="53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H</a:t>
            </a:r>
          </a:p>
          <a:p>
            <a:pPr algn="ctr"/>
            <a:r>
              <a:rPr lang="en-US" sz="53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a:t>
            </a:r>
          </a:p>
          <a:p>
            <a:pPr algn="ctr"/>
            <a:r>
              <a:rPr lang="en-US" sz="53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a:t>
            </a:r>
          </a:p>
          <a:p>
            <a:pPr algn="ctr"/>
            <a:r>
              <a:rPr lang="en-US" sz="53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a:t>
            </a:r>
          </a:p>
        </p:txBody>
      </p:sp>
      <p:sp>
        <p:nvSpPr>
          <p:cNvPr id="15" name="TextBox 14"/>
          <p:cNvSpPr txBox="1"/>
          <p:nvPr/>
        </p:nvSpPr>
        <p:spPr>
          <a:xfrm>
            <a:off x="960848" y="1278009"/>
            <a:ext cx="2882543" cy="582645"/>
          </a:xfrm>
          <a:prstGeom prst="rect">
            <a:avLst/>
          </a:prstGeom>
          <a:noFill/>
        </p:spPr>
        <p:txBody>
          <a:bodyPr wrap="square" lIns="89330" tIns="44665" rIns="89330" bIns="44665" rtlCol="0">
            <a:spAutoFit/>
          </a:bodyPr>
          <a:lstStyle/>
          <a:p>
            <a:r>
              <a:rPr lang="en-US" sz="3200" dirty="0" smtClean="0"/>
              <a:t>OVEMENT</a:t>
            </a:r>
            <a:endParaRPr lang="en-US" sz="3200" dirty="0"/>
          </a:p>
        </p:txBody>
      </p:sp>
      <p:sp>
        <p:nvSpPr>
          <p:cNvPr id="16" name="TextBox 15"/>
          <p:cNvSpPr txBox="1"/>
          <p:nvPr/>
        </p:nvSpPr>
        <p:spPr>
          <a:xfrm>
            <a:off x="813025" y="2129447"/>
            <a:ext cx="2882543" cy="582645"/>
          </a:xfrm>
          <a:prstGeom prst="rect">
            <a:avLst/>
          </a:prstGeom>
          <a:noFill/>
        </p:spPr>
        <p:txBody>
          <a:bodyPr wrap="square" lIns="89330" tIns="44665" rIns="89330" bIns="44665" rtlCol="0">
            <a:spAutoFit/>
          </a:bodyPr>
          <a:lstStyle/>
          <a:p>
            <a:r>
              <a:rPr lang="en-US" sz="3200" dirty="0" smtClean="0"/>
              <a:t>EGIONS</a:t>
            </a:r>
            <a:endParaRPr lang="en-US" sz="3200" dirty="0"/>
          </a:p>
        </p:txBody>
      </p:sp>
      <p:sp>
        <p:nvSpPr>
          <p:cNvPr id="17" name="TextBox 16"/>
          <p:cNvSpPr txBox="1"/>
          <p:nvPr/>
        </p:nvSpPr>
        <p:spPr>
          <a:xfrm>
            <a:off x="960848" y="2956394"/>
            <a:ext cx="2882543" cy="582645"/>
          </a:xfrm>
          <a:prstGeom prst="rect">
            <a:avLst/>
          </a:prstGeom>
          <a:noFill/>
        </p:spPr>
        <p:txBody>
          <a:bodyPr wrap="square" lIns="89330" tIns="44665" rIns="89330" bIns="44665" rtlCol="0">
            <a:spAutoFit/>
          </a:bodyPr>
          <a:lstStyle/>
          <a:p>
            <a:r>
              <a:rPr lang="en-US" sz="3200" dirty="0" smtClean="0"/>
              <a:t>UMAN</a:t>
            </a:r>
            <a:endParaRPr lang="en-US" sz="3200" dirty="0"/>
          </a:p>
        </p:txBody>
      </p:sp>
      <p:sp>
        <p:nvSpPr>
          <p:cNvPr id="18" name="TextBox 17"/>
          <p:cNvSpPr txBox="1"/>
          <p:nvPr/>
        </p:nvSpPr>
        <p:spPr>
          <a:xfrm>
            <a:off x="813025" y="3758848"/>
            <a:ext cx="2882543" cy="582645"/>
          </a:xfrm>
          <a:prstGeom prst="rect">
            <a:avLst/>
          </a:prstGeom>
          <a:noFill/>
        </p:spPr>
        <p:txBody>
          <a:bodyPr wrap="square" lIns="89330" tIns="44665" rIns="89330" bIns="44665" rtlCol="0">
            <a:spAutoFit/>
          </a:bodyPr>
          <a:lstStyle/>
          <a:p>
            <a:r>
              <a:rPr lang="en-US" sz="3200" dirty="0" smtClean="0"/>
              <a:t>NVIRONMENT</a:t>
            </a:r>
            <a:endParaRPr lang="en-US" sz="3200" dirty="0"/>
          </a:p>
        </p:txBody>
      </p:sp>
      <p:sp>
        <p:nvSpPr>
          <p:cNvPr id="19" name="TextBox 18"/>
          <p:cNvSpPr txBox="1"/>
          <p:nvPr/>
        </p:nvSpPr>
        <p:spPr>
          <a:xfrm>
            <a:off x="813025" y="4535110"/>
            <a:ext cx="2882543" cy="582645"/>
          </a:xfrm>
          <a:prstGeom prst="rect">
            <a:avLst/>
          </a:prstGeom>
          <a:noFill/>
        </p:spPr>
        <p:txBody>
          <a:bodyPr wrap="square" lIns="89330" tIns="44665" rIns="89330" bIns="44665" rtlCol="0">
            <a:spAutoFit/>
          </a:bodyPr>
          <a:lstStyle/>
          <a:p>
            <a:r>
              <a:rPr lang="en-US" sz="3200" dirty="0" smtClean="0"/>
              <a:t>OCATION</a:t>
            </a:r>
            <a:endParaRPr lang="en-US" sz="3200" dirty="0"/>
          </a:p>
        </p:txBody>
      </p:sp>
      <p:sp>
        <p:nvSpPr>
          <p:cNvPr id="20" name="TextBox 19"/>
          <p:cNvSpPr txBox="1"/>
          <p:nvPr/>
        </p:nvSpPr>
        <p:spPr>
          <a:xfrm>
            <a:off x="813025" y="5412741"/>
            <a:ext cx="2882543" cy="582645"/>
          </a:xfrm>
          <a:prstGeom prst="rect">
            <a:avLst/>
          </a:prstGeom>
          <a:noFill/>
        </p:spPr>
        <p:txBody>
          <a:bodyPr wrap="square" lIns="89330" tIns="44665" rIns="89330" bIns="44665" rtlCol="0">
            <a:spAutoFit/>
          </a:bodyPr>
          <a:lstStyle/>
          <a:p>
            <a:r>
              <a:rPr lang="en-US" sz="3200" dirty="0" smtClean="0"/>
              <a:t>LACE</a:t>
            </a:r>
            <a:endParaRPr lang="en-US" sz="3200" dirty="0"/>
          </a:p>
        </p:txBody>
      </p:sp>
      <p:sp>
        <p:nvSpPr>
          <p:cNvPr id="21" name="Rectangle 20"/>
          <p:cNvSpPr/>
          <p:nvPr/>
        </p:nvSpPr>
        <p:spPr>
          <a:xfrm>
            <a:off x="369557" y="225531"/>
            <a:ext cx="8056338" cy="838099"/>
          </a:xfrm>
          <a:prstGeom prst="rect">
            <a:avLst/>
          </a:prstGeom>
        </p:spPr>
        <p:txBody>
          <a:bodyPr wrap="square" lIns="89330" tIns="44665" rIns="89330" bIns="44665">
            <a:spAutoFit/>
          </a:bodyPr>
          <a:lstStyle/>
          <a:p>
            <a:pPr>
              <a:lnSpc>
                <a:spcPct val="90000"/>
              </a:lnSpc>
            </a:pPr>
            <a:r>
              <a:rPr lang="en-US" dirty="0" smtClean="0"/>
              <a:t>MR. HELP is a mnemonic device that can be used to help remember what the 5 Themes of Geography are.  Simply put, take the first letter of each Theme to create the word “Mr. Help”.  They are:</a:t>
            </a:r>
          </a:p>
        </p:txBody>
      </p:sp>
      <p:pic>
        <p:nvPicPr>
          <p:cNvPr id="22" name="Picture 21" descr="Transport">
            <a:hlinkClick r:id="rId2" action="ppaction://hlinksldjump"/>
          </p:cNvPr>
          <p:cNvPicPr>
            <a:picLocks noChangeAspect="1" noChangeArrowheads="1"/>
          </p:cNvPicPr>
          <p:nvPr/>
        </p:nvPicPr>
        <p:blipFill>
          <a:blip r:embed="rId3" cstate="print"/>
          <a:srcRect/>
          <a:stretch>
            <a:fillRect/>
          </a:stretch>
        </p:blipFill>
        <p:spPr bwMode="auto">
          <a:xfrm>
            <a:off x="2224881" y="5759041"/>
            <a:ext cx="1256493" cy="1006884"/>
          </a:xfrm>
          <a:prstGeom prst="rect">
            <a:avLst/>
          </a:prstGeom>
          <a:noFill/>
          <a:ln w="9525">
            <a:noFill/>
            <a:miter lim="800000"/>
            <a:headEnd/>
            <a:tailEnd/>
          </a:ln>
        </p:spPr>
      </p:pic>
      <p:pic>
        <p:nvPicPr>
          <p:cNvPr id="23" name="Picture 7" descr="REGION GRAPHIC">
            <a:hlinkClick r:id="rId4" action="ppaction://hlinksldjump"/>
          </p:cNvPr>
          <p:cNvPicPr>
            <a:picLocks noChangeAspect="1" noChangeArrowheads="1"/>
          </p:cNvPicPr>
          <p:nvPr/>
        </p:nvPicPr>
        <p:blipFill>
          <a:blip r:embed="rId5" cstate="print"/>
          <a:srcRect/>
          <a:stretch>
            <a:fillRect/>
          </a:stretch>
        </p:blipFill>
        <p:spPr bwMode="auto">
          <a:xfrm>
            <a:off x="3473834" y="5821362"/>
            <a:ext cx="1189108" cy="902123"/>
          </a:xfrm>
          <a:prstGeom prst="rect">
            <a:avLst/>
          </a:prstGeom>
          <a:noFill/>
          <a:ln w="9525">
            <a:noFill/>
            <a:miter lim="800000"/>
            <a:headEnd/>
            <a:tailEnd/>
          </a:ln>
        </p:spPr>
      </p:pic>
      <p:pic>
        <p:nvPicPr>
          <p:cNvPr id="24" name="Picture 8" descr="hydroelec">
            <a:hlinkClick r:id="rId6" action="ppaction://hlinksldjump"/>
          </p:cNvPr>
          <p:cNvPicPr>
            <a:picLocks noChangeAspect="1" noChangeArrowheads="1"/>
          </p:cNvPicPr>
          <p:nvPr/>
        </p:nvPicPr>
        <p:blipFill>
          <a:blip r:embed="rId7" cstate="print"/>
          <a:srcRect/>
          <a:stretch>
            <a:fillRect/>
          </a:stretch>
        </p:blipFill>
        <p:spPr bwMode="auto">
          <a:xfrm>
            <a:off x="4873249" y="5821362"/>
            <a:ext cx="959460" cy="944563"/>
          </a:xfrm>
          <a:prstGeom prst="rect">
            <a:avLst/>
          </a:prstGeom>
          <a:noFill/>
          <a:ln w="9525">
            <a:noFill/>
            <a:miter lim="800000"/>
            <a:headEnd/>
            <a:tailEnd/>
          </a:ln>
        </p:spPr>
      </p:pic>
      <p:pic>
        <p:nvPicPr>
          <p:cNvPr id="25" name="Picture 6" descr="mp00640_">
            <a:hlinkClick r:id="rId8" action="ppaction://hlinksldjump"/>
          </p:cNvPr>
          <p:cNvPicPr>
            <a:picLocks noChangeAspect="1" noChangeArrowheads="1"/>
          </p:cNvPicPr>
          <p:nvPr/>
        </p:nvPicPr>
        <p:blipFill>
          <a:blip r:embed="rId9" cstate="print"/>
          <a:srcRect/>
          <a:stretch>
            <a:fillRect/>
          </a:stretch>
        </p:blipFill>
        <p:spPr bwMode="auto">
          <a:xfrm>
            <a:off x="6060732" y="5759485"/>
            <a:ext cx="1038220" cy="1052477"/>
          </a:xfrm>
          <a:prstGeom prst="rect">
            <a:avLst/>
          </a:prstGeom>
          <a:noFill/>
          <a:ln w="9525">
            <a:noFill/>
            <a:miter lim="800000"/>
            <a:headEnd/>
            <a:tailEnd/>
          </a:ln>
        </p:spPr>
      </p:pic>
      <p:pic>
        <p:nvPicPr>
          <p:cNvPr id="26" name="Picture 25" descr="forest">
            <a:hlinkClick r:id="rId10" action="ppaction://hlinksldjump"/>
          </p:cNvPr>
          <p:cNvPicPr>
            <a:picLocks noChangeAspect="1" noChangeArrowheads="1"/>
          </p:cNvPicPr>
          <p:nvPr/>
        </p:nvPicPr>
        <p:blipFill>
          <a:blip r:embed="rId11" cstate="print"/>
          <a:srcRect/>
          <a:stretch>
            <a:fillRect/>
          </a:stretch>
        </p:blipFill>
        <p:spPr bwMode="auto">
          <a:xfrm>
            <a:off x="7538959" y="5788625"/>
            <a:ext cx="1130891" cy="977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1+#ppt_w/2"/>
                                          </p:val>
                                        </p:tav>
                                        <p:tav tm="100000">
                                          <p:val>
                                            <p:strVal val="#ppt_x"/>
                                          </p:val>
                                        </p:tav>
                                      </p:tavLst>
                                    </p:anim>
                                    <p:anim calcmode="lin" valueType="num">
                                      <p:cBhvr additive="base">
                                        <p:cTn id="1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nodeType="clickEffect">
                                  <p:stCondLst>
                                    <p:cond delay="0"/>
                                  </p:stCondLst>
                                  <p:childTnLst>
                                    <p:animMotion origin="layout" path="M -0.01915 -0.07411 C 0.12312 -0.17238 0.26557 -0.27041 0.29331 -0.37055 C 0.32105 -0.47069 0.17556 -0.62055 0.1471 -0.67496 C 0.11865 -0.72936 0.12044 -0.71318 0.12241 -0.697 " pathEditMode="relative" rAng="0" ptsTypes="aaaA">
                                      <p:cBhvr>
                                        <p:cTn id="18" dur="2000" fill="hold"/>
                                        <p:tgtEl>
                                          <p:spTgt spid="22"/>
                                        </p:tgtEl>
                                        <p:attrNameLst>
                                          <p:attrName>ppt_x</p:attrName>
                                          <p:attrName>ppt_y</p:attrName>
                                        </p:attrNameLst>
                                      </p:cBhvr>
                                      <p:rCtr x="17000" y="-32800"/>
                                    </p:animMotion>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1+#ppt_w/2"/>
                                          </p:val>
                                        </p:tav>
                                        <p:tav tm="100000">
                                          <p:val>
                                            <p:strVal val="#ppt_x"/>
                                          </p:val>
                                        </p:tav>
                                      </p:tavLst>
                                    </p:anim>
                                    <p:anim calcmode="lin" valueType="num">
                                      <p:cBhvr additive="base">
                                        <p:cTn id="24"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0" presetClass="path" presetSubtype="0" accel="50000" decel="50000" fill="hold" nodeType="clickEffect">
                                  <p:stCondLst>
                                    <p:cond delay="0"/>
                                  </p:stCondLst>
                                  <p:childTnLst>
                                    <p:animMotion origin="layout" path="M -4.12312E-6 -6.94184E-7 C 0.1718 -0.14353 0.3436 -0.28682 0.33232 -0.3689 C 0.32105 -0.45098 0.00161 -0.47162 -0.06764 -0.49203 C -0.1369 -0.51243 -0.11005 -0.50234 -0.08303 -0.49203 " pathEditMode="relative" rAng="0" ptsTypes="aaaA">
                                      <p:cBhvr>
                                        <p:cTn id="28" dur="2000" fill="hold"/>
                                        <p:tgtEl>
                                          <p:spTgt spid="23"/>
                                        </p:tgtEl>
                                        <p:attrNameLst>
                                          <p:attrName>ppt_x</p:attrName>
                                          <p:attrName>ppt_y</p:attrName>
                                        </p:attrNameLst>
                                      </p:cBhvr>
                                      <p:rCtr x="10300" y="-25600"/>
                                    </p:animMotion>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additive="base">
                                        <p:cTn id="33" dur="500" fill="hold"/>
                                        <p:tgtEl>
                                          <p:spTgt spid="17"/>
                                        </p:tgtEl>
                                        <p:attrNameLst>
                                          <p:attrName>ppt_x</p:attrName>
                                        </p:attrNameLst>
                                      </p:cBhvr>
                                      <p:tavLst>
                                        <p:tav tm="0">
                                          <p:val>
                                            <p:strVal val="1+#ppt_w/2"/>
                                          </p:val>
                                        </p:tav>
                                        <p:tav tm="100000">
                                          <p:val>
                                            <p:strVal val="#ppt_x"/>
                                          </p:val>
                                        </p:tav>
                                      </p:tavLst>
                                    </p:anim>
                                    <p:anim calcmode="lin" valueType="num">
                                      <p:cBhvr additive="base">
                                        <p:cTn id="34"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additive="base">
                                        <p:cTn id="39" dur="500" fill="hold"/>
                                        <p:tgtEl>
                                          <p:spTgt spid="18"/>
                                        </p:tgtEl>
                                        <p:attrNameLst>
                                          <p:attrName>ppt_x</p:attrName>
                                        </p:attrNameLst>
                                      </p:cBhvr>
                                      <p:tavLst>
                                        <p:tav tm="0">
                                          <p:val>
                                            <p:strVal val="1+#ppt_w/2"/>
                                          </p:val>
                                        </p:tav>
                                        <p:tav tm="100000">
                                          <p:val>
                                            <p:strVal val="#ppt_x"/>
                                          </p:val>
                                        </p:tav>
                                      </p:tavLst>
                                    </p:anim>
                                    <p:anim calcmode="lin" valueType="num">
                                      <p:cBhvr additive="base">
                                        <p:cTn id="40"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0" presetClass="path" presetSubtype="0" accel="50000" decel="50000" fill="hold" nodeType="clickEffect">
                                  <p:stCondLst>
                                    <p:cond delay="0"/>
                                  </p:stCondLst>
                                  <p:childTnLst>
                                    <p:animMotion origin="layout" path="M 0.06675 -0.00844 C 0.18629 -0.10858 0.30583 -0.20872 0.28829 -0.26853 C 0.27075 -0.32833 0.01896 -0.34991 -0.03794 -0.36749 C -0.09485 -0.38508 -0.0485 -0.37265 -0.05333 -0.37359 C -0.05816 -0.37453 -0.06264 -0.37406 -0.06711 -0.37359 " pathEditMode="relative" rAng="0" ptsTypes="aaaaA">
                                      <p:cBhvr>
                                        <p:cTn id="44" dur="2000" fill="hold"/>
                                        <p:tgtEl>
                                          <p:spTgt spid="24"/>
                                        </p:tgtEl>
                                        <p:attrNameLst>
                                          <p:attrName>ppt_x</p:attrName>
                                          <p:attrName>ppt_y</p:attrName>
                                        </p:attrNameLst>
                                      </p:cBhvr>
                                      <p:rCtr x="3900" y="-18800"/>
                                    </p:animMotion>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additive="base">
                                        <p:cTn id="49" dur="500" fill="hold"/>
                                        <p:tgtEl>
                                          <p:spTgt spid="19"/>
                                        </p:tgtEl>
                                        <p:attrNameLst>
                                          <p:attrName>ppt_x</p:attrName>
                                        </p:attrNameLst>
                                      </p:cBhvr>
                                      <p:tavLst>
                                        <p:tav tm="0">
                                          <p:val>
                                            <p:strVal val="1+#ppt_w/2"/>
                                          </p:val>
                                        </p:tav>
                                        <p:tav tm="100000">
                                          <p:val>
                                            <p:strVal val="#ppt_x"/>
                                          </p:val>
                                        </p:tav>
                                      </p:tavLst>
                                    </p:anim>
                                    <p:anim calcmode="lin" valueType="num">
                                      <p:cBhvr additive="base">
                                        <p:cTn id="50"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0" presetClass="path" presetSubtype="0" accel="50000" decel="50000" fill="hold" nodeType="clickEffect">
                                  <p:stCondLst>
                                    <p:cond delay="0"/>
                                  </p:stCondLst>
                                  <p:childTnLst>
                                    <p:animMotion origin="layout" path="M 0.02899 -0.09147 C 0.14352 -0.1318 0.25805 -0.17214 0.20132 -0.1902 C 0.14459 -0.20826 -0.22566 -0.19864 -0.31103 -0.20028 " pathEditMode="relative" rAng="0" ptsTypes="aaA">
                                      <p:cBhvr>
                                        <p:cTn id="54" dur="2000" fill="hold"/>
                                        <p:tgtEl>
                                          <p:spTgt spid="25"/>
                                        </p:tgtEl>
                                        <p:attrNameLst>
                                          <p:attrName>ppt_x</p:attrName>
                                          <p:attrName>ppt_y</p:attrName>
                                        </p:attrNameLst>
                                      </p:cBhvr>
                                      <p:rCtr x="-5500" y="-5800"/>
                                    </p:animMotion>
                                  </p:childTnLst>
                                </p:cTn>
                              </p:par>
                            </p:childTnLst>
                          </p:cTn>
                        </p:par>
                      </p:childTnLst>
                    </p:cTn>
                  </p:par>
                  <p:par>
                    <p:cTn id="55" fill="hold">
                      <p:stCondLst>
                        <p:cond delay="indefinite"/>
                      </p:stCondLst>
                      <p:childTnLst>
                        <p:par>
                          <p:cTn id="56" fill="hold">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anim calcmode="lin" valueType="num">
                                      <p:cBhvr additive="base">
                                        <p:cTn id="59" dur="500" fill="hold"/>
                                        <p:tgtEl>
                                          <p:spTgt spid="20"/>
                                        </p:tgtEl>
                                        <p:attrNameLst>
                                          <p:attrName>ppt_x</p:attrName>
                                        </p:attrNameLst>
                                      </p:cBhvr>
                                      <p:tavLst>
                                        <p:tav tm="0">
                                          <p:val>
                                            <p:strVal val="1+#ppt_w/2"/>
                                          </p:val>
                                        </p:tav>
                                        <p:tav tm="100000">
                                          <p:val>
                                            <p:strVal val="#ppt_x"/>
                                          </p:val>
                                        </p:tav>
                                      </p:tavLst>
                                    </p:anim>
                                    <p:anim calcmode="lin" valueType="num">
                                      <p:cBhvr additive="base">
                                        <p:cTn id="60"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0" presetClass="path" presetSubtype="0" accel="50000" decel="50000" fill="hold" nodeType="clickEffect">
                                  <p:stCondLst>
                                    <p:cond delay="0"/>
                                  </p:stCondLst>
                                  <p:childTnLst>
                                    <p:animMotion origin="layout" path="M -0.02344 -0.06614 C 0.02005 -0.08654 0.06353 -0.10694 -0.03435 -0.10858 C -0.13224 -0.11023 -0.51503 -0.08161 -0.61113 -0.07622 " pathEditMode="relative" ptsTypes="aaA">
                                      <p:cBhvr>
                                        <p:cTn id="64" dur="2000" fill="hold"/>
                                        <p:tgtEl>
                                          <p:spTgt spid="2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6" grpId="0"/>
      <p:bldP spid="17" grpId="0"/>
      <p:bldP spid="18" grpId="0"/>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7" descr="REGION GRAPHIC">
            <a:hlinkClick r:id="rId2" action="ppaction://hlinksldjump"/>
          </p:cNvPr>
          <p:cNvPicPr>
            <a:picLocks noChangeAspect="1" noChangeArrowheads="1"/>
          </p:cNvPicPr>
          <p:nvPr/>
        </p:nvPicPr>
        <p:blipFill>
          <a:blip r:embed="rId3" cstate="print"/>
          <a:srcRect/>
          <a:stretch>
            <a:fillRect/>
          </a:stretch>
        </p:blipFill>
        <p:spPr bwMode="auto">
          <a:xfrm>
            <a:off x="7177881" y="2392362"/>
            <a:ext cx="1307079" cy="991623"/>
          </a:xfrm>
          <a:prstGeom prst="rect">
            <a:avLst/>
          </a:prstGeom>
          <a:noFill/>
          <a:ln w="9525">
            <a:noFill/>
            <a:miter lim="800000"/>
            <a:headEnd/>
            <a:tailEnd/>
          </a:ln>
        </p:spPr>
      </p:pic>
      <p:pic>
        <p:nvPicPr>
          <p:cNvPr id="9" name="Picture 6" descr="mp00640_">
            <a:hlinkClick r:id="rId4" action="ppaction://hlinksldjump"/>
          </p:cNvPr>
          <p:cNvPicPr>
            <a:picLocks noChangeAspect="1" noChangeArrowheads="1"/>
          </p:cNvPicPr>
          <p:nvPr/>
        </p:nvPicPr>
        <p:blipFill>
          <a:blip r:embed="rId5" cstate="print"/>
          <a:srcRect/>
          <a:stretch>
            <a:fillRect/>
          </a:stretch>
        </p:blipFill>
        <p:spPr bwMode="auto">
          <a:xfrm>
            <a:off x="7101681" y="5180698"/>
            <a:ext cx="1219200" cy="1235942"/>
          </a:xfrm>
          <a:prstGeom prst="rect">
            <a:avLst/>
          </a:prstGeom>
          <a:noFill/>
          <a:ln w="9525">
            <a:noFill/>
            <a:miter lim="800000"/>
            <a:headEnd/>
            <a:tailEnd/>
          </a:ln>
        </p:spPr>
      </p:pic>
      <p:pic>
        <p:nvPicPr>
          <p:cNvPr id="10" name="Picture 9" descr="forest">
            <a:hlinkClick r:id="rId6" action="ppaction://hlinksldjump"/>
          </p:cNvPr>
          <p:cNvPicPr>
            <a:picLocks noChangeAspect="1" noChangeArrowheads="1"/>
          </p:cNvPicPr>
          <p:nvPr/>
        </p:nvPicPr>
        <p:blipFill>
          <a:blip r:embed="rId7" cstate="print"/>
          <a:srcRect/>
          <a:stretch>
            <a:fillRect/>
          </a:stretch>
        </p:blipFill>
        <p:spPr bwMode="auto">
          <a:xfrm>
            <a:off x="1256494" y="5187209"/>
            <a:ext cx="1304874" cy="1127654"/>
          </a:xfrm>
          <a:prstGeom prst="rect">
            <a:avLst/>
          </a:prstGeom>
          <a:noFill/>
          <a:ln w="9525">
            <a:noFill/>
            <a:miter lim="800000"/>
            <a:headEnd/>
            <a:tailEnd/>
          </a:ln>
        </p:spPr>
      </p:pic>
      <p:pic>
        <p:nvPicPr>
          <p:cNvPr id="11" name="Picture 10" descr="Transport">
            <a:hlinkClick r:id="rId8" action="ppaction://hlinksldjump"/>
          </p:cNvPr>
          <p:cNvPicPr>
            <a:picLocks noChangeAspect="1" noChangeArrowheads="1"/>
          </p:cNvPicPr>
          <p:nvPr/>
        </p:nvPicPr>
        <p:blipFill>
          <a:blip r:embed="rId9" cstate="print"/>
          <a:srcRect/>
          <a:stretch>
            <a:fillRect/>
          </a:stretch>
        </p:blipFill>
        <p:spPr bwMode="auto">
          <a:xfrm>
            <a:off x="1462881" y="3001962"/>
            <a:ext cx="1031948" cy="826946"/>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2" name="Rectangle 1"/>
          <p:cNvSpPr/>
          <p:nvPr/>
        </p:nvSpPr>
        <p:spPr>
          <a:xfrm>
            <a:off x="369557" y="300708"/>
            <a:ext cx="8130249" cy="1730772"/>
          </a:xfrm>
          <a:prstGeom prst="rect">
            <a:avLst/>
          </a:prstGeom>
        </p:spPr>
        <p:txBody>
          <a:bodyPr wrap="square" lIns="89330" tIns="44665" rIns="89330" bIns="44665">
            <a:spAutoFit/>
          </a:bodyPr>
          <a:lstStyle/>
          <a:p>
            <a:pPr lvl="0" algn="ctr">
              <a:spcBef>
                <a:spcPct val="0"/>
              </a:spcBef>
              <a:defRPr/>
            </a:pPr>
            <a:r>
              <a:rPr lang="en-US" sz="3500" dirty="0" smtClean="0"/>
              <a:t>5 THEMES OF GEOGRAPHY</a:t>
            </a:r>
          </a:p>
          <a:p>
            <a:pPr lvl="0" algn="ctr">
              <a:spcBef>
                <a:spcPct val="0"/>
              </a:spcBef>
              <a:defRPr/>
            </a:pPr>
            <a:r>
              <a:rPr lang="en-US" dirty="0" smtClean="0"/>
              <a:t>Visit </a:t>
            </a:r>
            <a:r>
              <a:rPr lang="en-US" dirty="0"/>
              <a:t>each of the following sites.  Follow all buttons on each page.  Save the BACK ARROW button until you are done with each page.  The BACK ARROW button will bring you back to this page.  When you have visited all 5 Themes, click on the RIGHT arrow button below.</a:t>
            </a:r>
            <a:endParaRPr lang="en-US" sz="4300" dirty="0"/>
          </a:p>
        </p:txBody>
      </p:sp>
      <p:sp>
        <p:nvSpPr>
          <p:cNvPr id="3" name="WordArt 13"/>
          <p:cNvSpPr>
            <a:spLocks noChangeArrowheads="1" noChangeShapeType="1" noTextEdit="1"/>
          </p:cNvSpPr>
          <p:nvPr/>
        </p:nvSpPr>
        <p:spPr bwMode="auto">
          <a:xfrm>
            <a:off x="231563" y="2087562"/>
            <a:ext cx="2069518" cy="1039948"/>
          </a:xfrm>
          <a:prstGeom prst="rect">
            <a:avLst/>
          </a:prstGeom>
        </p:spPr>
        <p:txBody>
          <a:bodyPr wrap="none" lIns="89330" tIns="44665" rIns="89330" bIns="44665"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3500" kern="10" dirty="0">
                <a:ln w="9525">
                  <a:round/>
                  <a:headEnd/>
                  <a:tailEnd/>
                </a:ln>
                <a:gradFill rotWithShape="1">
                  <a:gsLst>
                    <a:gs pos="0">
                      <a:srgbClr val="FFE701"/>
                    </a:gs>
                    <a:gs pos="100000">
                      <a:srgbClr val="FE3E02"/>
                    </a:gs>
                  </a:gsLst>
                  <a:lin ang="5400000" scaled="1"/>
                </a:gradFill>
                <a:latin typeface="Comic Sans MS"/>
              </a:rPr>
              <a:t>MOVEMENT</a:t>
            </a:r>
          </a:p>
        </p:txBody>
      </p:sp>
      <p:sp>
        <p:nvSpPr>
          <p:cNvPr id="4" name="WordArt 15"/>
          <p:cNvSpPr>
            <a:spLocks noChangeArrowheads="1" noChangeShapeType="1" noTextEdit="1"/>
          </p:cNvSpPr>
          <p:nvPr/>
        </p:nvSpPr>
        <p:spPr bwMode="auto">
          <a:xfrm>
            <a:off x="5543352" y="1954601"/>
            <a:ext cx="1847784" cy="902123"/>
          </a:xfrm>
          <a:prstGeom prst="rect">
            <a:avLst/>
          </a:prstGeom>
        </p:spPr>
        <p:txBody>
          <a:bodyPr wrap="none" lIns="89330" tIns="44665" rIns="89330" bIns="44665"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3500" kern="10" dirty="0">
                <a:ln w="9525">
                  <a:round/>
                  <a:headEnd/>
                  <a:tailEnd/>
                </a:ln>
                <a:gradFill rotWithShape="1">
                  <a:gsLst>
                    <a:gs pos="0">
                      <a:srgbClr val="FFE701"/>
                    </a:gs>
                    <a:gs pos="100000">
                      <a:srgbClr val="FE3E02"/>
                    </a:gs>
                  </a:gsLst>
                  <a:lin ang="5400000" scaled="1"/>
                </a:gradFill>
                <a:latin typeface="Comic Sans MS"/>
                <a:hlinkClick r:id="rId2" action="ppaction://hlinksldjump"/>
              </a:rPr>
              <a:t>REGION</a:t>
            </a:r>
            <a:endParaRPr lang="en-US" sz="3500" kern="10" dirty="0">
              <a:ln w="9525">
                <a:round/>
                <a:headEnd/>
                <a:tailEnd/>
              </a:ln>
              <a:gradFill rotWithShape="1">
                <a:gsLst>
                  <a:gs pos="0">
                    <a:srgbClr val="FFE701"/>
                  </a:gs>
                  <a:gs pos="100000">
                    <a:srgbClr val="FE3E02"/>
                  </a:gs>
                </a:gsLst>
                <a:lin ang="5400000" scaled="1"/>
              </a:gradFill>
              <a:latin typeface="Comic Sans MS"/>
            </a:endParaRPr>
          </a:p>
        </p:txBody>
      </p:sp>
      <p:pic>
        <p:nvPicPr>
          <p:cNvPr id="5" name="Picture 8" descr="hydroelec">
            <a:hlinkClick r:id="rId10" action="ppaction://hlinksldjump"/>
          </p:cNvPr>
          <p:cNvPicPr>
            <a:picLocks noChangeAspect="1" noChangeArrowheads="1"/>
          </p:cNvPicPr>
          <p:nvPr/>
        </p:nvPicPr>
        <p:blipFill>
          <a:blip r:embed="rId11" cstate="print"/>
          <a:srcRect/>
          <a:stretch>
            <a:fillRect/>
          </a:stretch>
        </p:blipFill>
        <p:spPr bwMode="auto">
          <a:xfrm>
            <a:off x="4358481" y="4525962"/>
            <a:ext cx="990600" cy="1107728"/>
          </a:xfrm>
          <a:prstGeom prst="rect">
            <a:avLst/>
          </a:prstGeom>
          <a:noFill/>
          <a:ln w="9525">
            <a:noFill/>
            <a:miter lim="800000"/>
            <a:headEnd/>
            <a:tailEnd/>
          </a:ln>
        </p:spPr>
      </p:pic>
      <p:sp>
        <p:nvSpPr>
          <p:cNvPr id="6" name="WordArt 14"/>
          <p:cNvSpPr>
            <a:spLocks noChangeArrowheads="1" noChangeShapeType="1" noTextEdit="1"/>
          </p:cNvSpPr>
          <p:nvPr/>
        </p:nvSpPr>
        <p:spPr bwMode="auto">
          <a:xfrm rot="21430228">
            <a:off x="2722055" y="3034166"/>
            <a:ext cx="4434682" cy="1729070"/>
          </a:xfrm>
          <a:prstGeom prst="rect">
            <a:avLst/>
          </a:prstGeom>
        </p:spPr>
        <p:txBody>
          <a:bodyPr wrap="none" lIns="89330" tIns="44665" rIns="89330" bIns="44665" fromWordArt="1">
            <a:prstTxWarp prst="textCascadeUp">
              <a:avLst>
                <a:gd name="adj" fmla="val 46352"/>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1900" kern="10" dirty="0">
                <a:ln w="9525">
                  <a:round/>
                  <a:headEnd/>
                  <a:tailEnd/>
                </a:ln>
                <a:gradFill rotWithShape="1">
                  <a:gsLst>
                    <a:gs pos="0">
                      <a:srgbClr val="FFE701"/>
                    </a:gs>
                    <a:gs pos="100000">
                      <a:srgbClr val="FE3E02"/>
                    </a:gs>
                  </a:gsLst>
                  <a:lin ang="5400000" scaled="1"/>
                </a:gradFill>
                <a:latin typeface="Comic Sans MS"/>
              </a:rPr>
              <a:t>Human-Environment </a:t>
            </a:r>
          </a:p>
        </p:txBody>
      </p:sp>
      <p:sp>
        <p:nvSpPr>
          <p:cNvPr id="7" name="WordArt 11"/>
          <p:cNvSpPr>
            <a:spLocks noChangeArrowheads="1" noChangeShapeType="1" noTextEdit="1"/>
          </p:cNvSpPr>
          <p:nvPr/>
        </p:nvSpPr>
        <p:spPr bwMode="auto">
          <a:xfrm>
            <a:off x="319881" y="4602162"/>
            <a:ext cx="1699961" cy="964771"/>
          </a:xfrm>
          <a:prstGeom prst="rect">
            <a:avLst/>
          </a:prstGeom>
        </p:spPr>
        <p:txBody>
          <a:bodyPr wrap="none" lIns="89330" tIns="44665" rIns="89330" bIns="44665" fromWordArt="1">
            <a:prstTxWarp prst="textCascadeUp">
              <a:avLst>
                <a:gd name="adj" fmla="val 39390"/>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3500" kern="10" dirty="0">
                <a:ln w="9525">
                  <a:round/>
                  <a:headEnd/>
                  <a:tailEnd/>
                </a:ln>
                <a:gradFill rotWithShape="1">
                  <a:gsLst>
                    <a:gs pos="0">
                      <a:srgbClr val="FFE701"/>
                    </a:gs>
                    <a:gs pos="100000">
                      <a:srgbClr val="FE3E02"/>
                    </a:gs>
                  </a:gsLst>
                  <a:lin ang="5400000" scaled="1"/>
                </a:gradFill>
                <a:latin typeface="Comic Sans MS"/>
                <a:hlinkClick r:id="rId6" action="ppaction://hlinksldjump"/>
              </a:rPr>
              <a:t>PLACE</a:t>
            </a:r>
            <a:endParaRPr lang="en-US" sz="3500" kern="10" dirty="0">
              <a:ln w="9525">
                <a:round/>
                <a:headEnd/>
                <a:tailEnd/>
              </a:ln>
              <a:gradFill rotWithShape="1">
                <a:gsLst>
                  <a:gs pos="0">
                    <a:srgbClr val="FFE701"/>
                  </a:gs>
                  <a:gs pos="100000">
                    <a:srgbClr val="FE3E02"/>
                  </a:gs>
                </a:gsLst>
                <a:lin ang="5400000" scaled="1"/>
              </a:gradFill>
              <a:latin typeface="Comic Sans MS"/>
            </a:endParaRPr>
          </a:p>
        </p:txBody>
      </p:sp>
      <p:sp>
        <p:nvSpPr>
          <p:cNvPr id="8" name="WordArt 12"/>
          <p:cNvSpPr>
            <a:spLocks noChangeArrowheads="1" noChangeShapeType="1" noTextEdit="1"/>
          </p:cNvSpPr>
          <p:nvPr/>
        </p:nvSpPr>
        <p:spPr bwMode="auto">
          <a:xfrm>
            <a:off x="6568281" y="4373562"/>
            <a:ext cx="1773873" cy="964771"/>
          </a:xfrm>
          <a:prstGeom prst="rect">
            <a:avLst/>
          </a:prstGeom>
        </p:spPr>
        <p:txBody>
          <a:bodyPr wrap="none" lIns="89330" tIns="44665" rIns="89330" bIns="44665"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3500" kern="10" dirty="0">
                <a:ln w="9525">
                  <a:round/>
                  <a:headEnd/>
                  <a:tailEnd/>
                </a:ln>
                <a:gradFill rotWithShape="1">
                  <a:gsLst>
                    <a:gs pos="0">
                      <a:srgbClr val="FFE701"/>
                    </a:gs>
                    <a:gs pos="100000">
                      <a:srgbClr val="FE3E02"/>
                    </a:gs>
                  </a:gsLst>
                  <a:lin ang="5400000" scaled="1"/>
                </a:gradFill>
                <a:latin typeface="Comic Sans MS"/>
                <a:hlinkClick r:id="rId4" action="ppaction://hlinksldjump"/>
              </a:rPr>
              <a:t>LOCATION</a:t>
            </a:r>
            <a:endParaRPr lang="en-US" sz="3500" kern="10" dirty="0">
              <a:ln w="9525">
                <a:round/>
                <a:headEnd/>
                <a:tailEnd/>
              </a:ln>
              <a:gradFill rotWithShape="1">
                <a:gsLst>
                  <a:gs pos="0">
                    <a:srgbClr val="FFE701"/>
                  </a:gs>
                  <a:gs pos="100000">
                    <a:srgbClr val="FE3E02"/>
                  </a:gs>
                </a:gsLst>
                <a:lin ang="5400000" scaled="1"/>
              </a:gradFill>
              <a:latin typeface="Comic Sans MS"/>
            </a:endParaRPr>
          </a:p>
        </p:txBody>
      </p:sp>
      <p:sp>
        <p:nvSpPr>
          <p:cNvPr id="14" name="Striped Right Arrow 13">
            <a:hlinkClick r:id="rId12" action="ppaction://hlinksldjump"/>
          </p:cNvPr>
          <p:cNvSpPr/>
          <p:nvPr/>
        </p:nvSpPr>
        <p:spPr>
          <a:xfrm>
            <a:off x="4282281" y="6049962"/>
            <a:ext cx="1219200" cy="5334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221734" y="751769"/>
            <a:ext cx="8647629" cy="5260849"/>
          </a:xfrm>
          <a:prstGeom prst="rect">
            <a:avLst/>
          </a:prstGeom>
          <a:noFill/>
          <a:ln w="9525">
            <a:noFill/>
            <a:miter lim="800000"/>
            <a:headEnd/>
            <a:tailEnd/>
          </a:ln>
        </p:spPr>
        <p:txBody>
          <a:bodyPr lIns="89330" tIns="44665" rIns="89330" bIns="44665">
            <a:spAutoFit/>
          </a:bodyPr>
          <a:lstStyle/>
          <a:p>
            <a:pPr>
              <a:spcBef>
                <a:spcPct val="50000"/>
              </a:spcBef>
              <a:buFontTx/>
              <a:buChar char="•"/>
            </a:pPr>
            <a:r>
              <a:rPr lang="en-US" sz="3200" b="1" dirty="0">
                <a:solidFill>
                  <a:srgbClr val="FF0000"/>
                </a:solidFill>
                <a:latin typeface="Verdana" pitchFamily="34" charset="0"/>
              </a:rPr>
              <a:t>Movement</a:t>
            </a:r>
            <a:r>
              <a:rPr lang="en-US" sz="3200" dirty="0">
                <a:latin typeface="Verdana" pitchFamily="34" charset="0"/>
              </a:rPr>
              <a:t> includes the movement of people, things, such as goods, as well as communications (the movement of ideas).</a:t>
            </a:r>
          </a:p>
          <a:p>
            <a:pPr>
              <a:spcBef>
                <a:spcPct val="50000"/>
              </a:spcBef>
              <a:buFontTx/>
              <a:buChar char="•"/>
            </a:pPr>
            <a:r>
              <a:rPr lang="en-US" sz="3200" dirty="0">
                <a:latin typeface="Verdana" pitchFamily="34" charset="0"/>
              </a:rPr>
              <a:t>We can describe the type of communications a place has and the main forms of transportation, as well as what goods are exported and imported. These all come under the heading of movement.</a:t>
            </a:r>
          </a:p>
        </p:txBody>
      </p:sp>
      <p:pic>
        <p:nvPicPr>
          <p:cNvPr id="4" name="Picture 8" descr="Transport"/>
          <p:cNvPicPr>
            <a:picLocks noChangeAspect="1" noChangeArrowheads="1"/>
          </p:cNvPicPr>
          <p:nvPr/>
        </p:nvPicPr>
        <p:blipFill>
          <a:blip r:embed="rId2" cstate="print"/>
          <a:srcRect/>
          <a:stretch>
            <a:fillRect/>
          </a:stretch>
        </p:blipFill>
        <p:spPr bwMode="auto">
          <a:xfrm>
            <a:off x="3695568" y="5337563"/>
            <a:ext cx="1407396" cy="1127654"/>
          </a:xfrm>
          <a:prstGeom prst="rect">
            <a:avLst/>
          </a:prstGeom>
          <a:noFill/>
          <a:ln w="9525">
            <a:noFill/>
            <a:miter lim="800000"/>
            <a:headEnd/>
            <a:tailEnd/>
          </a:ln>
        </p:spPr>
      </p:pic>
      <p:sp>
        <p:nvSpPr>
          <p:cNvPr id="5" name="Right Arrow 4">
            <a:hlinkClick r:id="rId3" action="ppaction://hlinksldjump"/>
          </p:cNvPr>
          <p:cNvSpPr/>
          <p:nvPr/>
        </p:nvSpPr>
        <p:spPr>
          <a:xfrm>
            <a:off x="5247706" y="5638271"/>
            <a:ext cx="960848" cy="5262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89330" tIns="44665" rIns="89330" bIns="44665" rtlCol="0" anchor="ctr"/>
          <a:lstStyle/>
          <a:p>
            <a:pPr algn="ctr"/>
            <a:endParaRPr lang="en-US"/>
          </a:p>
        </p:txBody>
      </p:sp>
      <p:sp>
        <p:nvSpPr>
          <p:cNvPr id="6" name="Right Arrow 5">
            <a:hlinkClick r:id="rId4" action="ppaction://hlinksldjump"/>
          </p:cNvPr>
          <p:cNvSpPr/>
          <p:nvPr/>
        </p:nvSpPr>
        <p:spPr>
          <a:xfrm flipH="1">
            <a:off x="2660809" y="5638271"/>
            <a:ext cx="960848" cy="5262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89330" tIns="44665" rIns="89330" bIns="44665"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65202" y="225531"/>
            <a:ext cx="7538959" cy="1202831"/>
          </a:xfrm>
          <a:prstGeom prst="rect">
            <a:avLst/>
          </a:prstGeom>
        </p:spPr>
        <p:txBody>
          <a:bodyPr lIns="89330" tIns="44665" rIns="89330" bIns="44665"/>
          <a:lstStyle/>
          <a:p>
            <a:pPr algn="ctr">
              <a:spcBef>
                <a:spcPct val="0"/>
              </a:spcBef>
              <a:defRPr/>
            </a:pPr>
            <a:r>
              <a:rPr lang="en-US" sz="4300" dirty="0" smtClean="0">
                <a:latin typeface="+mj-lt"/>
                <a:ea typeface="+mj-ea"/>
                <a:cs typeface="+mj-cs"/>
              </a:rPr>
              <a:t>MOVEMENT</a:t>
            </a:r>
            <a:br>
              <a:rPr lang="en-US" sz="4300" dirty="0" smtClean="0">
                <a:latin typeface="+mj-lt"/>
                <a:ea typeface="+mj-ea"/>
                <a:cs typeface="+mj-cs"/>
              </a:rPr>
            </a:br>
            <a:r>
              <a:rPr lang="en-US" sz="4300" dirty="0" smtClean="0">
                <a:latin typeface="+mj-lt"/>
                <a:ea typeface="+mj-ea"/>
                <a:cs typeface="+mj-cs"/>
              </a:rPr>
              <a:t>Things to think about.</a:t>
            </a:r>
          </a:p>
        </p:txBody>
      </p:sp>
      <p:sp>
        <p:nvSpPr>
          <p:cNvPr id="3" name="TextBox 2"/>
          <p:cNvSpPr txBox="1"/>
          <p:nvPr/>
        </p:nvSpPr>
        <p:spPr>
          <a:xfrm>
            <a:off x="665202" y="1954601"/>
            <a:ext cx="7908515" cy="3968187"/>
          </a:xfrm>
          <a:prstGeom prst="rect">
            <a:avLst/>
          </a:prstGeom>
          <a:noFill/>
        </p:spPr>
        <p:txBody>
          <a:bodyPr wrap="square" lIns="89330" tIns="44665" rIns="89330" bIns="44665" rtlCol="0">
            <a:spAutoFit/>
          </a:bodyPr>
          <a:lstStyle/>
          <a:p>
            <a:pPr>
              <a:lnSpc>
                <a:spcPct val="200000"/>
              </a:lnSpc>
            </a:pPr>
            <a:r>
              <a:rPr lang="en-US" dirty="0" smtClean="0"/>
              <a:t>How did the Native Americans get to the continent of North &amp; South America?</a:t>
            </a:r>
          </a:p>
          <a:p>
            <a:pPr>
              <a:lnSpc>
                <a:spcPct val="200000"/>
              </a:lnSpc>
            </a:pPr>
            <a:r>
              <a:rPr lang="en-US" dirty="0" smtClean="0"/>
              <a:t>What kind of goods did Native Americans trade?</a:t>
            </a:r>
          </a:p>
          <a:p>
            <a:pPr>
              <a:lnSpc>
                <a:spcPct val="200000"/>
              </a:lnSpc>
            </a:pPr>
            <a:r>
              <a:rPr lang="en-US" dirty="0" smtClean="0"/>
              <a:t>Where did they trade goods and ideas?</a:t>
            </a:r>
          </a:p>
          <a:p>
            <a:pPr>
              <a:lnSpc>
                <a:spcPct val="200000"/>
              </a:lnSpc>
            </a:pPr>
            <a:r>
              <a:rPr lang="en-US" dirty="0" smtClean="0"/>
              <a:t>What did they use for transportation?</a:t>
            </a:r>
          </a:p>
          <a:p>
            <a:pPr>
              <a:lnSpc>
                <a:spcPct val="200000"/>
              </a:lnSpc>
            </a:pPr>
            <a:r>
              <a:rPr lang="en-US" dirty="0" smtClean="0"/>
              <a:t>Why did tribes travel or move?</a:t>
            </a:r>
          </a:p>
          <a:p>
            <a:endParaRPr lang="en-US" dirty="0" smtClean="0"/>
          </a:p>
          <a:p>
            <a:r>
              <a:rPr lang="en-US" dirty="0" smtClean="0"/>
              <a:t> </a:t>
            </a:r>
          </a:p>
          <a:p>
            <a:endParaRPr lang="en-US" dirty="0" smtClean="0"/>
          </a:p>
          <a:p>
            <a:endParaRPr lang="en-US" dirty="0"/>
          </a:p>
        </p:txBody>
      </p:sp>
      <p:pic>
        <p:nvPicPr>
          <p:cNvPr id="4" name="Picture 3" descr="na_se_04_seminole_canoe_s.gif"/>
          <p:cNvPicPr>
            <a:picLocks noChangeAspect="1"/>
          </p:cNvPicPr>
          <p:nvPr/>
        </p:nvPicPr>
        <p:blipFill>
          <a:blip r:embed="rId2" cstate="print"/>
          <a:stretch>
            <a:fillRect/>
          </a:stretch>
        </p:blipFill>
        <p:spPr>
          <a:xfrm>
            <a:off x="5469441" y="3683672"/>
            <a:ext cx="1977129" cy="1061874"/>
          </a:xfrm>
          <a:prstGeom prst="rect">
            <a:avLst/>
          </a:prstGeom>
        </p:spPr>
      </p:pic>
      <p:pic>
        <p:nvPicPr>
          <p:cNvPr id="20482" name="Picture 2" descr="http://www.phillipmartin.info/clipart/na_se_woodlands_trail_of_tears_s.gif">
            <a:hlinkClick r:id="rId3"/>
          </p:cNvPr>
          <p:cNvPicPr>
            <a:picLocks noChangeAspect="1" noChangeArrowheads="1"/>
          </p:cNvPicPr>
          <p:nvPr/>
        </p:nvPicPr>
        <p:blipFill>
          <a:blip r:embed="rId4" cstate="print"/>
          <a:srcRect/>
          <a:stretch>
            <a:fillRect/>
          </a:stretch>
        </p:blipFill>
        <p:spPr bwMode="auto">
          <a:xfrm>
            <a:off x="6430289" y="225531"/>
            <a:ext cx="1727678" cy="1061875"/>
          </a:xfrm>
          <a:prstGeom prst="rect">
            <a:avLst/>
          </a:prstGeom>
          <a:noFill/>
        </p:spPr>
      </p:pic>
      <p:sp>
        <p:nvSpPr>
          <p:cNvPr id="6" name="Right Arrow 5">
            <a:hlinkClick r:id="rId5" action="ppaction://hlinksldjump"/>
          </p:cNvPr>
          <p:cNvSpPr/>
          <p:nvPr/>
        </p:nvSpPr>
        <p:spPr>
          <a:xfrm flipH="1">
            <a:off x="2660809" y="5638271"/>
            <a:ext cx="960848" cy="5262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89330" tIns="44665" rIns="89330" bIns="44665" rtlCol="0" anchor="ctr"/>
          <a:lstStyle/>
          <a:p>
            <a:pPr algn="ct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872</TotalTime>
  <Words>867</Words>
  <Application>Microsoft Office PowerPoint</Application>
  <PresentationFormat>Custom</PresentationFormat>
  <Paragraphs>225</Paragraphs>
  <Slides>32</Slides>
  <Notes>0</Notes>
  <HiddenSlides>0</HiddenSlides>
  <MMClips>29</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Trek</vt:lpstr>
      <vt:lpstr>Using the 5 Themes of Geography to study the lives of Native Americans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the 5 Themes of Geography to study the lives of Native Americans</dc:title>
  <dc:creator>Jodie Stoltenow</dc:creator>
  <cp:lastModifiedBy>Wrins-Ryan, Linda</cp:lastModifiedBy>
  <cp:revision>3</cp:revision>
  <dcterms:created xsi:type="dcterms:W3CDTF">2009-09-12T17:29:00Z</dcterms:created>
  <dcterms:modified xsi:type="dcterms:W3CDTF">2013-09-15T19:17:10Z</dcterms:modified>
</cp:coreProperties>
</file>