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909-6745-4B20-8184-FF373D50FD0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1788-E754-471C-869C-E262F508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9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909-6745-4B20-8184-FF373D50FD0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1788-E754-471C-869C-E262F508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2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7406909-6745-4B20-8184-FF373D50FD0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6901788-E754-471C-869C-E262F508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19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79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909-6745-4B20-8184-FF373D50FD0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1788-E754-471C-869C-E262F508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1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406909-6745-4B20-8184-FF373D50FD0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901788-E754-471C-869C-E262F508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7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909-6745-4B20-8184-FF373D50FD0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1788-E754-471C-869C-E262F508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7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909-6745-4B20-8184-FF373D50FD0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1788-E754-471C-869C-E262F508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9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909-6745-4B20-8184-FF373D50FD0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1788-E754-471C-869C-E262F508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9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909-6745-4B20-8184-FF373D50FD0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1788-E754-471C-869C-E262F508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909-6745-4B20-8184-FF373D50FD0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1788-E754-471C-869C-E262F508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4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909-6745-4B20-8184-FF373D50FD0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1788-E754-471C-869C-E262F508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7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7406909-6745-4B20-8184-FF373D50FD0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6901788-E754-471C-869C-E262F508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24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buoJZUIHp8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OeOK8cT9fv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mR7Dskv0dKY?rel=0&amp;controls=0&amp;showinfo=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today.com/story/news/nation-now/2017/07/18/dog-saves-baby-deer-drowning-waters-off-long-island/487646001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jcpsky.libguides.com/c.php?g=53929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rigamiyoda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courier-journal.com/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Media Literacy?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b="1" dirty="0" smtClean="0"/>
              <a:t>Defined</a:t>
            </a:r>
          </a:p>
          <a:p>
            <a:r>
              <a:rPr lang="en-US" sz="4400" b="1" smtClean="0"/>
              <a:t>5</a:t>
            </a:r>
            <a:r>
              <a:rPr lang="en-US" sz="4400" b="1" baseline="30000" smtClean="0"/>
              <a:t>th</a:t>
            </a:r>
            <a:r>
              <a:rPr lang="en-US" sz="4400" b="1" smtClean="0"/>
              <a:t> Grade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8545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Literacy Process Skills: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65" t="43050" r="43235" b="13980"/>
          <a:stretch/>
        </p:blipFill>
        <p:spPr>
          <a:xfrm>
            <a:off x="2906038" y="2264650"/>
            <a:ext cx="6989523" cy="42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8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Literacy Process Skills: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67" t="45205" r="40451" b="14257"/>
          <a:stretch/>
        </p:blipFill>
        <p:spPr>
          <a:xfrm>
            <a:off x="2368550" y="2317439"/>
            <a:ext cx="7454900" cy="402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22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used in Media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24216"/>
            <a:ext cx="10972800" cy="434358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Images and pictures</a:t>
            </a:r>
          </a:p>
          <a:p>
            <a:r>
              <a:rPr lang="en-US" sz="4400" dirty="0" smtClean="0"/>
              <a:t>Text and words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Music and sound</a:t>
            </a:r>
          </a:p>
          <a:p>
            <a:r>
              <a:rPr lang="en-US" sz="4400" dirty="0" smtClean="0"/>
              <a:t>Graphics </a:t>
            </a:r>
          </a:p>
          <a:p>
            <a:r>
              <a:rPr lang="en-US" sz="4400" dirty="0" smtClean="0"/>
              <a:t>Video</a:t>
            </a:r>
          </a:p>
          <a:p>
            <a:r>
              <a:rPr lang="en-US" sz="4400" dirty="0"/>
              <a:t>I</a:t>
            </a:r>
            <a:r>
              <a:rPr lang="en-US" sz="4400" dirty="0" smtClean="0"/>
              <a:t>nterviews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9933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Tools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43" t="30811" r="53176" b="32865"/>
          <a:stretch/>
        </p:blipFill>
        <p:spPr>
          <a:xfrm>
            <a:off x="1517930" y="1878227"/>
            <a:ext cx="9156139" cy="476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12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687595"/>
            <a:ext cx="4753232" cy="307065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Look at the magazine ad.  What are the primary tools being used to advertise this peanut butter brand?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96" t="31180" r="68990" b="37507"/>
          <a:stretch/>
        </p:blipFill>
        <p:spPr>
          <a:xfrm>
            <a:off x="5573418" y="2066668"/>
            <a:ext cx="6429112" cy="45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23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298357"/>
            <a:ext cx="3787036" cy="426944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Watch this TV advertisement.  What are the primary tools being used to advertised </a:t>
            </a:r>
            <a:r>
              <a:rPr lang="en-US" sz="3600" dirty="0" err="1" smtClean="0"/>
              <a:t>Evain</a:t>
            </a:r>
            <a:r>
              <a:rPr lang="en-US" sz="3600" dirty="0" smtClean="0"/>
              <a:t> bottle water?</a:t>
            </a:r>
            <a:endParaRPr lang="en-US" sz="3600" dirty="0"/>
          </a:p>
        </p:txBody>
      </p:sp>
      <p:pic>
        <p:nvPicPr>
          <p:cNvPr id="4" name="buoJZUIHp8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46323" y="1526917"/>
            <a:ext cx="7620001" cy="42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62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92552"/>
            <a:ext cx="4308389" cy="437524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Watch this TV New segment.  What </a:t>
            </a:r>
            <a:r>
              <a:rPr lang="en-US" sz="4000" dirty="0" smtClean="0"/>
              <a:t>are  </a:t>
            </a:r>
            <a:r>
              <a:rPr lang="en-US" sz="4000" dirty="0" smtClean="0"/>
              <a:t>the primary tools being used in this TV news story?</a:t>
            </a:r>
            <a:endParaRPr lang="en-US" sz="4000" dirty="0"/>
          </a:p>
        </p:txBody>
      </p:sp>
      <p:pic>
        <p:nvPicPr>
          <p:cNvPr id="4" name="OeOK8cT9fv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08110" y="2192552"/>
            <a:ext cx="7303182" cy="41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96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72497"/>
            <a:ext cx="4604951" cy="41953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Watch this documentary.</a:t>
            </a:r>
          </a:p>
          <a:p>
            <a:r>
              <a:rPr lang="en-US" sz="3600" dirty="0" smtClean="0"/>
              <a:t>What are the primary tools being used in this documentary about Bill Gates?</a:t>
            </a:r>
            <a:endParaRPr lang="en-US" sz="3600" dirty="0"/>
          </a:p>
        </p:txBody>
      </p:sp>
      <p:pic>
        <p:nvPicPr>
          <p:cNvPr id="4" name="mR7Dskv0dK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14551" y="2298356"/>
            <a:ext cx="6809946" cy="38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5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940908"/>
            <a:ext cx="4431957" cy="36268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Read this online news article.  What are the primary tools being used in this online news article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" t="16676" r="59459" b="62243"/>
          <a:stretch/>
        </p:blipFill>
        <p:spPr>
          <a:xfrm>
            <a:off x="6466703" y="2341840"/>
            <a:ext cx="4917989" cy="16063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6400" y="48722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https://www.usatoday.com/story/news/nation-now/2017/07/18/dog-saves-baby-deer-drowning-waters-off-long-island/487646001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74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7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86" t="1059" r="294" b="20589"/>
          <a:stretch/>
        </p:blipFill>
        <p:spPr>
          <a:xfrm>
            <a:off x="4256270" y="1856247"/>
            <a:ext cx="7744983" cy="488041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287" y="2668044"/>
            <a:ext cx="3558988" cy="38747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Look at this </a:t>
            </a:r>
            <a:r>
              <a:rPr lang="en-US" sz="2400" dirty="0" err="1" smtClean="0"/>
              <a:t>advergame</a:t>
            </a:r>
            <a:r>
              <a:rPr lang="en-US" sz="2400" dirty="0" smtClean="0"/>
              <a:t> website.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What are the primary tools being used in this </a:t>
            </a:r>
            <a:r>
              <a:rPr lang="en-US" sz="2400" dirty="0" smtClean="0"/>
              <a:t>on this site?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058" y="16560"/>
            <a:ext cx="1979561" cy="1011437"/>
          </a:xfrm>
        </p:spPr>
        <p:txBody>
          <a:bodyPr/>
          <a:lstStyle/>
          <a:p>
            <a:r>
              <a:rPr lang="en-US" dirty="0" smtClean="0"/>
              <a:t>Media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449" y="2053165"/>
            <a:ext cx="6228819" cy="4482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084" t="49462" r="45875" b="41493"/>
          <a:stretch/>
        </p:blipFill>
        <p:spPr>
          <a:xfrm>
            <a:off x="4721015" y="324004"/>
            <a:ext cx="6021492" cy="91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9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: 8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3197" y="337180"/>
            <a:ext cx="5558977" cy="1080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Look at the images of these two websites. 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Which one of these is a more formal venue for information?  Twitter or </a:t>
            </a:r>
            <a:r>
              <a:rPr lang="en-US" sz="1600" b="1" dirty="0" err="1" smtClean="0">
                <a:solidFill>
                  <a:schemeClr val="bg1"/>
                </a:solidFill>
              </a:rPr>
              <a:t>Grolier.</a:t>
            </a:r>
            <a:r>
              <a:rPr lang="en-US" sz="1600" b="1" dirty="0" err="1" smtClean="0"/>
              <a:t>Online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020" t="17470" r="5673" b="4975"/>
          <a:stretch/>
        </p:blipFill>
        <p:spPr>
          <a:xfrm>
            <a:off x="263046" y="1417837"/>
            <a:ext cx="7102257" cy="4471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557" y="2197783"/>
            <a:ext cx="6562156" cy="410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1946" y="6380017"/>
            <a:ext cx="442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jcpsky.libguides.com/c.php?g=539294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628" y="413452"/>
            <a:ext cx="6898771" cy="14788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Look at the images of these  two website:</a:t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Which on of these is a more formal venue for information? Origami Yoda blog or </a:t>
            </a:r>
            <a:r>
              <a:rPr lang="en-US" sz="2800" dirty="0" smtClean="0">
                <a:solidFill>
                  <a:schemeClr val="bg1"/>
                </a:solidFill>
              </a:rPr>
              <a:t>Courier Journal </a:t>
            </a:r>
            <a:r>
              <a:rPr lang="en-US" sz="2800" dirty="0" smtClean="0">
                <a:solidFill>
                  <a:schemeClr val="bg1"/>
                </a:solidFill>
              </a:rPr>
              <a:t>News website?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4" y="1567843"/>
            <a:ext cx="6818069" cy="42612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4094" y="6198468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http://origamiyoda.com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054" y="2651422"/>
            <a:ext cx="5970739" cy="37317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47352" y="6383134"/>
            <a:ext cx="3324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http://www.courier-journal.com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used to communicate to people: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56" t="40491" r="44315" b="17354"/>
          <a:stretch/>
        </p:blipFill>
        <p:spPr>
          <a:xfrm>
            <a:off x="2943614" y="2098838"/>
            <a:ext cx="5974917" cy="451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6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Media used to communicate from one person to another: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54" t="40396" r="44696" b="26771"/>
          <a:stretch/>
        </p:blipFill>
        <p:spPr>
          <a:xfrm>
            <a:off x="2533650" y="2203014"/>
            <a:ext cx="7124700" cy="40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used for entertainment: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23" t="42598" r="48135" b="23735"/>
          <a:stretch/>
        </p:blipFill>
        <p:spPr>
          <a:xfrm>
            <a:off x="3292257" y="2390557"/>
            <a:ext cx="5808050" cy="393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literacy?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02" t="51628" r="44565" b="40872"/>
          <a:stretch/>
        </p:blipFill>
        <p:spPr>
          <a:xfrm>
            <a:off x="5260932" y="615202"/>
            <a:ext cx="6563759" cy="802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89" t="26792" r="50291" b="39415"/>
          <a:stretch/>
        </p:blipFill>
        <p:spPr>
          <a:xfrm>
            <a:off x="1734064" y="2026507"/>
            <a:ext cx="8723872" cy="446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7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Literacy Process Skills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738" t="36401" r="43095" b="14399"/>
          <a:stretch/>
        </p:blipFill>
        <p:spPr>
          <a:xfrm>
            <a:off x="3047303" y="2253120"/>
            <a:ext cx="6097393" cy="42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2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Literacy Process Skills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62" t="42417" r="44803" b="14351"/>
          <a:stretch/>
        </p:blipFill>
        <p:spPr>
          <a:xfrm>
            <a:off x="2810920" y="2066794"/>
            <a:ext cx="6920888" cy="43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8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Literacy Process Skills: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97" t="45596" r="38111" b="14358"/>
          <a:stretch/>
        </p:blipFill>
        <p:spPr>
          <a:xfrm>
            <a:off x="2204580" y="2236174"/>
            <a:ext cx="8231775" cy="41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20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657</TotalTime>
  <Words>231</Words>
  <Application>Microsoft Office PowerPoint</Application>
  <PresentationFormat>Widescreen</PresentationFormat>
  <Paragraphs>45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Corbel</vt:lpstr>
      <vt:lpstr>Wingdings</vt:lpstr>
      <vt:lpstr>Banded</vt:lpstr>
      <vt:lpstr>Media Literacy?</vt:lpstr>
      <vt:lpstr>Media</vt:lpstr>
      <vt:lpstr>Media used to communicate to people:</vt:lpstr>
      <vt:lpstr>Media used to communicate from one person to another:</vt:lpstr>
      <vt:lpstr>Media used for entertainment:</vt:lpstr>
      <vt:lpstr>What is literacy?</vt:lpstr>
      <vt:lpstr>Media Literacy Process Skills</vt:lpstr>
      <vt:lpstr>Media Literacy Process Skills</vt:lpstr>
      <vt:lpstr>Media Literacy Process Skills:</vt:lpstr>
      <vt:lpstr>Media Literacy Process Skills:</vt:lpstr>
      <vt:lpstr>Media Literacy Process Skills:</vt:lpstr>
      <vt:lpstr>Tools used in Media</vt:lpstr>
      <vt:lpstr>Visual Tools</vt:lpstr>
      <vt:lpstr>Question: 2</vt:lpstr>
      <vt:lpstr>Question: 3</vt:lpstr>
      <vt:lpstr>Question: 4</vt:lpstr>
      <vt:lpstr>Question: 5</vt:lpstr>
      <vt:lpstr>Question: 6</vt:lpstr>
      <vt:lpstr>Question: 7 </vt:lpstr>
      <vt:lpstr>Question : 8 </vt:lpstr>
      <vt:lpstr>Question: 9</vt:lpstr>
    </vt:vector>
  </TitlesOfParts>
  <Company>JCPS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Wrins-Ryan, Linda</dc:creator>
  <cp:lastModifiedBy>Wrins-Ryan, Linda</cp:lastModifiedBy>
  <cp:revision>13</cp:revision>
  <dcterms:created xsi:type="dcterms:W3CDTF">2017-07-17T15:22:15Z</dcterms:created>
  <dcterms:modified xsi:type="dcterms:W3CDTF">2017-07-31T22:18:52Z</dcterms:modified>
</cp:coreProperties>
</file>