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7C4-739D-476B-95D4-7136FA83466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D98C-A04E-4141-9CCE-B49C3FA4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7C4-739D-476B-95D4-7136FA83466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D98C-A04E-4141-9CCE-B49C3FA4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7C4-739D-476B-95D4-7136FA83466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D98C-A04E-4141-9CCE-B49C3FA4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9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7C4-739D-476B-95D4-7136FA83466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D98C-A04E-4141-9CCE-B49C3FA4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7C4-739D-476B-95D4-7136FA83466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D98C-A04E-4141-9CCE-B49C3FA4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8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7C4-739D-476B-95D4-7136FA83466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D98C-A04E-4141-9CCE-B49C3FA4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7C4-739D-476B-95D4-7136FA83466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D98C-A04E-4141-9CCE-B49C3FA4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7C4-739D-476B-95D4-7136FA83466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D98C-A04E-4141-9CCE-B49C3FA4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6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7C4-739D-476B-95D4-7136FA83466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D98C-A04E-4141-9CCE-B49C3FA4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0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7C4-739D-476B-95D4-7136FA83466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D98C-A04E-4141-9CCE-B49C3FA4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3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7C4-739D-476B-95D4-7136FA83466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D98C-A04E-4141-9CCE-B49C3FA4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4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597C4-739D-476B-95D4-7136FA83466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D98C-A04E-4141-9CCE-B49C3FA4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052637"/>
            <a:ext cx="4762500" cy="2752725"/>
          </a:xfrm>
          <a:prstGeom prst="rect">
            <a:avLst/>
          </a:prstGeom>
        </p:spPr>
      </p:pic>
      <p:sp>
        <p:nvSpPr>
          <p:cNvPr id="5" name="AutoShape 2" descr="Image result for camera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encrypted-tbn2.gstatic.com/images?q=tbn:ANd9GcRYE9pPk0kQKD_JycIZaaj9wVNeOvjHnxrRQLeLjlF_T3VV9Rh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92"/>
            <a:ext cx="1539113" cy="81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54" y="3817939"/>
            <a:ext cx="1030034" cy="13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7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dn.scrapbook.com/products/source/SBC_spc-35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843" y="-30480"/>
            <a:ext cx="688848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scrapbook.com/products/source/SBC_spc-353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2224" y="268224"/>
            <a:ext cx="6900672" cy="62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91016" y="311175"/>
            <a:ext cx="3060192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atin typeface="Baskerville Old Face" panose="02020602080505020303" pitchFamily="18" charset="0"/>
              </a:rPr>
              <a:t>Region</a:t>
            </a:r>
            <a:endParaRPr lang="en-US" sz="44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" y="365124"/>
            <a:ext cx="3078480" cy="2536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Geography:</a:t>
            </a:r>
          </a:p>
          <a:p>
            <a:pPr algn="ctr"/>
            <a:endParaRPr lang="en-US" b="1" dirty="0" smtClean="0"/>
          </a:p>
          <a:p>
            <a:r>
              <a:rPr lang="en-US" sz="1600" dirty="0" smtClean="0"/>
              <a:t>Location in relation to Kentucky</a:t>
            </a:r>
          </a:p>
          <a:p>
            <a:r>
              <a:rPr lang="en-US" sz="1600" dirty="0" smtClean="0"/>
              <a:t>Physical Features:</a:t>
            </a:r>
          </a:p>
          <a:p>
            <a:r>
              <a:rPr lang="en-US" sz="1600" dirty="0" smtClean="0"/>
              <a:t>Climate:</a:t>
            </a:r>
          </a:p>
          <a:p>
            <a:r>
              <a:rPr lang="en-US" sz="1600" dirty="0" smtClean="0"/>
              <a:t>Natural Resources:</a:t>
            </a:r>
          </a:p>
          <a:p>
            <a:r>
              <a:rPr lang="en-US" sz="1600" dirty="0" smtClean="0"/>
              <a:t>2 Cities:</a:t>
            </a:r>
          </a:p>
          <a:p>
            <a:r>
              <a:rPr lang="en-US" sz="1600" dirty="0" smtClean="0"/>
              <a:t>Landmarks: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926068" y="1372626"/>
            <a:ext cx="3108960" cy="814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How did it get its’ name?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2731008" y="4108703"/>
            <a:ext cx="2584704" cy="2751237"/>
          </a:xfrm>
          <a:prstGeom prst="wave">
            <a:avLst>
              <a:gd name="adj1" fmla="val 12500"/>
              <a:gd name="adj2" fmla="val -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b="1" dirty="0" smtClean="0"/>
              <a:t>Economy</a:t>
            </a:r>
          </a:p>
          <a:p>
            <a:endParaRPr lang="en-US" dirty="0"/>
          </a:p>
          <a:p>
            <a:r>
              <a:rPr lang="en-US" sz="1600" dirty="0" smtClean="0"/>
              <a:t>Cash Crop</a:t>
            </a:r>
          </a:p>
          <a:p>
            <a:r>
              <a:rPr lang="en-US" sz="1600" dirty="0" smtClean="0"/>
              <a:t>Goods &amp; Service</a:t>
            </a:r>
          </a:p>
          <a:p>
            <a:r>
              <a:rPr lang="en-US" sz="1600" dirty="0" smtClean="0"/>
              <a:t>Industries</a:t>
            </a:r>
            <a:endParaRPr lang="en-US" sz="1600" dirty="0"/>
          </a:p>
        </p:txBody>
      </p:sp>
      <p:sp>
        <p:nvSpPr>
          <p:cNvPr id="8" name="Horizontal Scroll 7"/>
          <p:cNvSpPr/>
          <p:nvPr/>
        </p:nvSpPr>
        <p:spPr>
          <a:xfrm>
            <a:off x="6096000" y="2901695"/>
            <a:ext cx="1999488" cy="22799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History:</a:t>
            </a:r>
          </a:p>
          <a:p>
            <a:endParaRPr lang="en-US" b="1" dirty="0" smtClean="0"/>
          </a:p>
          <a:p>
            <a:r>
              <a:rPr lang="en-US" sz="1400" dirty="0" smtClean="0"/>
              <a:t>Famous Event</a:t>
            </a:r>
          </a:p>
          <a:p>
            <a:r>
              <a:rPr lang="en-US" sz="1400" dirty="0" smtClean="0"/>
              <a:t>Famous Event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985248" y="3694176"/>
            <a:ext cx="1743456" cy="2170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Famous Person</a:t>
            </a:r>
          </a:p>
          <a:p>
            <a:endParaRPr lang="en-US" sz="1200" dirty="0" smtClean="0"/>
          </a:p>
          <a:p>
            <a:r>
              <a:rPr lang="en-US" sz="1200" dirty="0" smtClean="0"/>
              <a:t>How did they contribute to Kentucky</a:t>
            </a:r>
            <a:r>
              <a:rPr lang="en-US" sz="1400" b="1" dirty="0" smtClean="0"/>
              <a:t>?</a:t>
            </a:r>
            <a:endParaRPr lang="en-US" b="1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188963" y="4204430"/>
            <a:ext cx="1743456" cy="2170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Famous Person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099048" y="365124"/>
            <a:ext cx="2069592" cy="2365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Fun Facts: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5196" y="3491896"/>
            <a:ext cx="1950720" cy="305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 algn="ctr"/>
            <a:r>
              <a:rPr lang="en-US" b="1" dirty="0" smtClean="0"/>
              <a:t>People</a:t>
            </a:r>
          </a:p>
          <a:p>
            <a:pPr indent="-457200" algn="ctr"/>
            <a:endParaRPr lang="en-US" b="1" dirty="0" smtClean="0"/>
          </a:p>
          <a:p>
            <a:pPr indent="-457200"/>
            <a:r>
              <a:rPr lang="en-US" sz="1600" dirty="0" smtClean="0"/>
              <a:t>Ethnic Groups</a:t>
            </a:r>
          </a:p>
          <a:p>
            <a:pPr indent="-457200"/>
            <a:r>
              <a:rPr lang="en-US" sz="1600" dirty="0" smtClean="0"/>
              <a:t>Contributions</a:t>
            </a:r>
          </a:p>
          <a:p>
            <a:pPr indent="-457200"/>
            <a:r>
              <a:rPr lang="en-US" sz="1600" dirty="0" smtClean="0"/>
              <a:t>First Inhabitants</a:t>
            </a:r>
            <a:endParaRPr lang="en-US" sz="1600" dirty="0"/>
          </a:p>
        </p:txBody>
      </p:sp>
      <p:sp>
        <p:nvSpPr>
          <p:cNvPr id="15" name="Frame 14"/>
          <p:cNvSpPr/>
          <p:nvPr/>
        </p:nvSpPr>
        <p:spPr>
          <a:xfrm rot="378286">
            <a:off x="10700980" y="5208496"/>
            <a:ext cx="1149858" cy="1074750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797" y="5431610"/>
            <a:ext cx="1322947" cy="12619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61" y="5302801"/>
            <a:ext cx="1322947" cy="1261981"/>
          </a:xfrm>
          <a:prstGeom prst="rect">
            <a:avLst/>
          </a:prstGeom>
        </p:spPr>
      </p:pic>
      <p:sp>
        <p:nvSpPr>
          <p:cNvPr id="19" name="AutoShape 6" descr="Image result for camera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614" y="1469412"/>
            <a:ext cx="1975642" cy="1050540"/>
          </a:xfrm>
          <a:prstGeom prst="rect">
            <a:avLst/>
          </a:prstGeom>
        </p:spPr>
      </p:pic>
      <p:pic>
        <p:nvPicPr>
          <p:cNvPr id="1032" name="Picture 8" descr="http://www.stopthenorthamericanunion.com/JekyllIslandImages/Scro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401" y="2705183"/>
            <a:ext cx="1011178" cy="13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371" y="5691279"/>
            <a:ext cx="780609" cy="78060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528699" y="2894076"/>
            <a:ext cx="1110357" cy="1310354"/>
            <a:chOff x="3528699" y="2894076"/>
            <a:chExt cx="1110357" cy="131035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1880" y="2894076"/>
              <a:ext cx="1027176" cy="102717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528699" y="3835098"/>
              <a:ext cx="91300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Caption</a:t>
              </a:r>
              <a:endParaRPr lang="en-US" dirty="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2075" y="2239742"/>
            <a:ext cx="1164437" cy="14022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7357" y="125063"/>
            <a:ext cx="116443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67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63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Baskerville Old Face</vt:lpstr>
      <vt:lpstr>Calibri</vt:lpstr>
      <vt:lpstr>Calibri Light</vt:lpstr>
      <vt:lpstr>Office Theme</vt:lpstr>
      <vt:lpstr>PowerPoint Presentation</vt:lpstr>
      <vt:lpstr>PowerPoint Presentation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Wrins-Ryan, Linda</dc:creator>
  <cp:lastModifiedBy>Wrins-Ryan, Linda</cp:lastModifiedBy>
  <cp:revision>7</cp:revision>
  <dcterms:created xsi:type="dcterms:W3CDTF">2015-05-08T01:52:23Z</dcterms:created>
  <dcterms:modified xsi:type="dcterms:W3CDTF">2015-05-11T15:51:39Z</dcterms:modified>
</cp:coreProperties>
</file>